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2" r:id="rId5"/>
    <p:sldId id="263" r:id="rId6"/>
  </p:sldIdLst>
  <p:sldSz cx="6858000" cy="9144000" type="screen4x3"/>
  <p:notesSz cx="6797675" cy="9926638"/>
  <p:defaultTex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2E6A98-99E3-624F-3FB6-5220BC2FCF9B}" name="Luke Major" initials="LM" userId="S::luke.major@trsb.com::08a1cbb1-416f-4403-be3a-b65384f5cc1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E03A0B"/>
    <a:srgbClr val="F08918"/>
    <a:srgbClr val="000000"/>
    <a:srgbClr val="0DFFBC"/>
    <a:srgbClr val="F3F3F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53" autoAdjust="0"/>
  </p:normalViewPr>
  <p:slideViewPr>
    <p:cSldViewPr>
      <p:cViewPr varScale="1">
        <p:scale>
          <a:sx n="81" d="100"/>
          <a:sy n="81" d="100"/>
        </p:scale>
        <p:origin x="3678" y="9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616" y="-4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quarter" idx="1"/>
          </p:nvPr>
        </p:nvSpPr>
        <p:spPr>
          <a:xfrm>
            <a:off x="3850443" y="2"/>
            <a:ext cx="2945659" cy="496332"/>
          </a:xfrm>
          <a:prstGeom prst="rect">
            <a:avLst/>
          </a:prstGeom>
        </p:spPr>
        <p:txBody>
          <a:bodyPr vert="horz" lIns="92683" tIns="46342" rIns="92683" bIns="46342" rtlCol="0"/>
          <a:lstStyle>
            <a:lvl1pPr algn="r">
              <a:defRPr sz="1200"/>
            </a:lvl1pPr>
          </a:lstStyle>
          <a:p>
            <a:fld id="{EED02A2A-4A0C-4AEB-A89A-BF145FA9A71C}" type="datetimeFigureOut">
              <a:rPr lang="fr-FR" smtClean="0"/>
              <a:t>11/09/2024</a:t>
            </a:fld>
            <a:endParaRPr lang="en-CA" dirty="0"/>
          </a:p>
        </p:txBody>
      </p:sp>
      <p:sp>
        <p:nvSpPr>
          <p:cNvPr id="4" name="Espace réservé du pied de page 3"/>
          <p:cNvSpPr>
            <a:spLocks noGrp="1"/>
          </p:cNvSpPr>
          <p:nvPr>
            <p:ph type="ftr" sz="quarter" idx="2"/>
          </p:nvPr>
        </p:nvSpPr>
        <p:spPr>
          <a:xfrm>
            <a:off x="1" y="9428584"/>
            <a:ext cx="2945659" cy="496332"/>
          </a:xfrm>
          <a:prstGeom prst="rect">
            <a:avLst/>
          </a:prstGeom>
        </p:spPr>
        <p:txBody>
          <a:bodyPr vert="horz" lIns="92683" tIns="46342" rIns="92683" bIns="46342"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2683" tIns="46342" rIns="92683" bIns="46342" rtlCol="0" anchor="b"/>
          <a:lstStyle>
            <a:lvl1pPr algn="r">
              <a:defRPr sz="1200"/>
            </a:lvl1pPr>
          </a:lstStyle>
          <a:p>
            <a:fld id="{1855AA22-AD03-4059-8E63-0C6F15808E7B}" type="slidenum">
              <a:rPr lang="fr-FR" smtClean="0"/>
              <a:t>‹N°›</a:t>
            </a:fld>
            <a:endParaRPr lang="en-CA" dirty="0"/>
          </a:p>
        </p:txBody>
      </p:sp>
    </p:spTree>
    <p:extLst>
      <p:ext uri="{BB962C8B-B14F-4D97-AF65-F5344CB8AC3E}">
        <p14:creationId xmlns:p14="http://schemas.microsoft.com/office/powerpoint/2010/main" val="3602791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5711" cy="496729"/>
          </a:xfrm>
          <a:prstGeom prst="rect">
            <a:avLst/>
          </a:prstGeom>
        </p:spPr>
        <p:txBody>
          <a:bodyPr vert="horz" lIns="92683" tIns="46342" rIns="92683" bIns="46342" rtlCol="0"/>
          <a:lstStyle>
            <a:lvl1pPr algn="l">
              <a:defRPr sz="1200"/>
            </a:lvl1pPr>
          </a:lstStyle>
          <a:p>
            <a:endParaRPr lang="fr-FR" dirty="0"/>
          </a:p>
        </p:txBody>
      </p:sp>
      <p:sp>
        <p:nvSpPr>
          <p:cNvPr id="3" name="Espace réservé de la date 2"/>
          <p:cNvSpPr>
            <a:spLocks noGrp="1"/>
          </p:cNvSpPr>
          <p:nvPr>
            <p:ph type="dt" idx="1"/>
          </p:nvPr>
        </p:nvSpPr>
        <p:spPr>
          <a:xfrm>
            <a:off x="3850377" y="1"/>
            <a:ext cx="2945711" cy="496729"/>
          </a:xfrm>
          <a:prstGeom prst="rect">
            <a:avLst/>
          </a:prstGeom>
        </p:spPr>
        <p:txBody>
          <a:bodyPr vert="horz" lIns="92683" tIns="46342" rIns="92683" bIns="46342" rtlCol="0"/>
          <a:lstStyle>
            <a:lvl1pPr algn="r">
              <a:defRPr sz="1200"/>
            </a:lvl1pPr>
          </a:lstStyle>
          <a:p>
            <a:fld id="{ED8A9E2C-B205-469A-9E72-FFE4845FA3CB}" type="datetimeFigureOut">
              <a:rPr lang="fr-FR" smtClean="0"/>
              <a:t>11/09/2024</a:t>
            </a:fld>
            <a:endParaRPr lang="en-CA" dirty="0"/>
          </a:p>
        </p:txBody>
      </p:sp>
      <p:sp>
        <p:nvSpPr>
          <p:cNvPr id="4" name="Espace réservé de l'image des diapositives 3"/>
          <p:cNvSpPr>
            <a:spLocks noGrp="1" noRot="1" noChangeAspect="1"/>
          </p:cNvSpPr>
          <p:nvPr>
            <p:ph type="sldImg" idx="2"/>
          </p:nvPr>
        </p:nvSpPr>
        <p:spPr>
          <a:xfrm>
            <a:off x="2003425" y="744538"/>
            <a:ext cx="2790825" cy="3721100"/>
          </a:xfrm>
          <a:prstGeom prst="rect">
            <a:avLst/>
          </a:prstGeom>
          <a:noFill/>
          <a:ln w="12700">
            <a:solidFill>
              <a:prstClr val="black"/>
            </a:solidFill>
          </a:ln>
        </p:spPr>
        <p:txBody>
          <a:bodyPr vert="horz" lIns="92683" tIns="46342" rIns="92683" bIns="46342" rtlCol="0" anchor="ctr"/>
          <a:lstStyle/>
          <a:p>
            <a:endParaRPr lang="fr-FR" dirty="0"/>
          </a:p>
        </p:txBody>
      </p:sp>
      <p:sp>
        <p:nvSpPr>
          <p:cNvPr id="5" name="Espace réservé des commentaires 4"/>
          <p:cNvSpPr>
            <a:spLocks noGrp="1"/>
          </p:cNvSpPr>
          <p:nvPr>
            <p:ph type="body" sz="quarter" idx="3"/>
          </p:nvPr>
        </p:nvSpPr>
        <p:spPr>
          <a:xfrm>
            <a:off x="679292" y="4714956"/>
            <a:ext cx="5439093" cy="4467383"/>
          </a:xfrm>
          <a:prstGeom prst="rect">
            <a:avLst/>
          </a:prstGeom>
        </p:spPr>
        <p:txBody>
          <a:bodyPr vert="horz" lIns="92683" tIns="46342" rIns="92683" bIns="46342"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324"/>
            <a:ext cx="2945711" cy="496728"/>
          </a:xfrm>
          <a:prstGeom prst="rect">
            <a:avLst/>
          </a:prstGeom>
        </p:spPr>
        <p:txBody>
          <a:bodyPr vert="horz" lIns="92683" tIns="46342" rIns="92683" bIns="46342"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377" y="9428324"/>
            <a:ext cx="2945711" cy="496728"/>
          </a:xfrm>
          <a:prstGeom prst="rect">
            <a:avLst/>
          </a:prstGeom>
        </p:spPr>
        <p:txBody>
          <a:bodyPr vert="horz" lIns="92683" tIns="46342" rIns="92683" bIns="46342" rtlCol="0" anchor="b"/>
          <a:lstStyle>
            <a:lvl1pPr algn="r">
              <a:defRPr sz="1200"/>
            </a:lvl1pPr>
          </a:lstStyle>
          <a:p>
            <a:fld id="{EC07AA3E-828C-4ADE-BE74-5B9653E4E7EC}" type="slidenum">
              <a:rPr lang="fr-FR" smtClean="0"/>
              <a:t>‹N°›</a:t>
            </a:fld>
            <a:endParaRPr lang="en-CA" dirty="0"/>
          </a:p>
        </p:txBody>
      </p:sp>
    </p:spTree>
    <p:extLst>
      <p:ext uri="{BB962C8B-B14F-4D97-AF65-F5344CB8AC3E}">
        <p14:creationId xmlns:p14="http://schemas.microsoft.com/office/powerpoint/2010/main" val="2778760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9"/>
            <a:ext cx="5829300" cy="1960033"/>
          </a:xfrm>
        </p:spPr>
        <p:txBody>
          <a:bodyPr/>
          <a:lstStyle/>
          <a:p>
            <a:r>
              <a:rPr lang="fr-FR"/>
              <a:t>Cliquez pour modifier le style du titre</a:t>
            </a:r>
            <a:endParaRPr lang="fr-BE"/>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72" indent="0" algn="ctr">
              <a:buNone/>
              <a:defRPr>
                <a:solidFill>
                  <a:schemeClr val="tx1">
                    <a:tint val="75000"/>
                  </a:schemeClr>
                </a:solidFill>
              </a:defRPr>
            </a:lvl2pPr>
            <a:lvl3pPr marL="914343" indent="0" algn="ctr">
              <a:buNone/>
              <a:defRPr>
                <a:solidFill>
                  <a:schemeClr val="tx1">
                    <a:tint val="75000"/>
                  </a:schemeClr>
                </a:solidFill>
              </a:defRPr>
            </a:lvl3pPr>
            <a:lvl4pPr marL="1371515" indent="0" algn="ctr">
              <a:buNone/>
              <a:defRPr>
                <a:solidFill>
                  <a:schemeClr val="tx1">
                    <a:tint val="75000"/>
                  </a:schemeClr>
                </a:solidFill>
              </a:defRPr>
            </a:lvl4pPr>
            <a:lvl5pPr marL="1828686" indent="0" algn="ctr">
              <a:buNone/>
              <a:defRPr>
                <a:solidFill>
                  <a:schemeClr val="tx1">
                    <a:tint val="75000"/>
                  </a:schemeClr>
                </a:solidFill>
              </a:defRPr>
            </a:lvl5pPr>
            <a:lvl6pPr marL="2285857" indent="0" algn="ctr">
              <a:buNone/>
              <a:defRPr>
                <a:solidFill>
                  <a:schemeClr val="tx1">
                    <a:tint val="75000"/>
                  </a:schemeClr>
                </a:solidFill>
              </a:defRPr>
            </a:lvl6pPr>
            <a:lvl7pPr marL="2743029" indent="0" algn="ctr">
              <a:buNone/>
              <a:defRPr>
                <a:solidFill>
                  <a:schemeClr val="tx1">
                    <a:tint val="75000"/>
                  </a:schemeClr>
                </a:solidFill>
              </a:defRPr>
            </a:lvl7pPr>
            <a:lvl8pPr marL="3200200" indent="0" algn="ctr">
              <a:buNone/>
              <a:defRPr>
                <a:solidFill>
                  <a:schemeClr val="tx1">
                    <a:tint val="75000"/>
                  </a:schemeClr>
                </a:solidFill>
              </a:defRPr>
            </a:lvl8pPr>
            <a:lvl9pPr marL="3657372"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6"/>
            <a:ext cx="1543050" cy="7802033"/>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342900" y="366186"/>
            <a:ext cx="4514850" cy="78020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dirty="0"/>
          </a:p>
        </p:txBody>
      </p:sp>
    </p:spTree>
    <p:extLst>
      <p:ext uri="{BB962C8B-B14F-4D97-AF65-F5344CB8AC3E}">
        <p14:creationId xmlns:p14="http://schemas.microsoft.com/office/powerpoint/2010/main" val="393947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dirty="0"/>
          </a:p>
        </p:txBody>
      </p:sp>
    </p:spTree>
    <p:extLst>
      <p:ext uri="{BB962C8B-B14F-4D97-AF65-F5344CB8AC3E}">
        <p14:creationId xmlns:p14="http://schemas.microsoft.com/office/powerpoint/2010/main" val="2284623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dirty="0"/>
          </a:p>
        </p:txBody>
      </p:sp>
    </p:spTree>
    <p:extLst>
      <p:ext uri="{BB962C8B-B14F-4D97-AF65-F5344CB8AC3E}">
        <p14:creationId xmlns:p14="http://schemas.microsoft.com/office/powerpoint/2010/main" val="3123857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dirty="0"/>
          </a:p>
        </p:txBody>
      </p:sp>
    </p:spTree>
    <p:extLst>
      <p:ext uri="{BB962C8B-B14F-4D97-AF65-F5344CB8AC3E}">
        <p14:creationId xmlns:p14="http://schemas.microsoft.com/office/powerpoint/2010/main" val="1426388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Pics">
    <p:spTree>
      <p:nvGrpSpPr>
        <p:cNvPr id="1" name=""/>
        <p:cNvGrpSpPr/>
        <p:nvPr/>
      </p:nvGrpSpPr>
      <p:grpSpPr>
        <a:xfrm>
          <a:off x="0" y="0"/>
          <a:ext cx="0" cy="0"/>
          <a:chOff x="0" y="0"/>
          <a:chExt cx="0" cy="0"/>
        </a:xfrm>
      </p:grpSpPr>
      <p:sp>
        <p:nvSpPr>
          <p:cNvPr id="20" name="Rectangle 19"/>
          <p:cNvSpPr/>
          <p:nvPr userDrawn="1"/>
        </p:nvSpPr>
        <p:spPr>
          <a:xfrm>
            <a:off x="0" y="4067944"/>
            <a:ext cx="6867144" cy="198424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Picture Placeholder 7"/>
          <p:cNvSpPr>
            <a:spLocks noGrp="1"/>
          </p:cNvSpPr>
          <p:nvPr>
            <p:ph type="pic" sz="quarter" idx="10" hasCustomPrompt="1"/>
          </p:nvPr>
        </p:nvSpPr>
        <p:spPr>
          <a:xfrm>
            <a:off x="482763"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77" name="Text Placeholder 3"/>
          <p:cNvSpPr>
            <a:spLocks noGrp="1"/>
          </p:cNvSpPr>
          <p:nvPr>
            <p:ph type="body" sz="half" idx="17"/>
          </p:nvPr>
        </p:nvSpPr>
        <p:spPr>
          <a:xfrm>
            <a:off x="201600" y="7066800"/>
            <a:ext cx="3224596"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79" name="Text Placeholder 3"/>
          <p:cNvSpPr>
            <a:spLocks noGrp="1"/>
          </p:cNvSpPr>
          <p:nvPr>
            <p:ph type="body" sz="half" idx="16"/>
          </p:nvPr>
        </p:nvSpPr>
        <p:spPr>
          <a:xfrm>
            <a:off x="188640" y="6804248"/>
            <a:ext cx="6408711" cy="244800"/>
          </a:xfrm>
          <a:prstGeom prst="rect">
            <a:avLst/>
          </a:prstGeom>
        </p:spPr>
        <p:txBody>
          <a:bodyPr wrap="square" lIns="90000" tIns="46800" rIns="90000" bIns="46800" numCol="1" spcCol="0" anchor="t" anchorCtr="0">
            <a:noAutofit/>
          </a:bodyPr>
          <a:lstStyle>
            <a:lvl1pPr marL="0" indent="0" algn="l">
              <a:buFont typeface="Arial" panose="020B0604020202020204" pitchFamily="34" charset="0"/>
              <a:buNone/>
              <a:defRPr sz="10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0" name="Picture Placeholder 7"/>
          <p:cNvSpPr>
            <a:spLocks noGrp="1"/>
          </p:cNvSpPr>
          <p:nvPr>
            <p:ph type="pic" sz="quarter" idx="18" hasCustomPrompt="1"/>
          </p:nvPr>
        </p:nvSpPr>
        <p:spPr>
          <a:xfrm>
            <a:off x="2500315"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3442692" y="7074000"/>
            <a:ext cx="3154660"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3442692" y="8100392"/>
            <a:ext cx="3154660"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5" name="Picture Placeholder 7"/>
          <p:cNvSpPr>
            <a:spLocks noGrp="1"/>
          </p:cNvSpPr>
          <p:nvPr>
            <p:ph type="pic" sz="quarter" idx="22" hasCustomPrompt="1"/>
          </p:nvPr>
        </p:nvSpPr>
        <p:spPr>
          <a:xfrm>
            <a:off x="4514852" y="1691681"/>
            <a:ext cx="1868903" cy="2808312"/>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7" name="Text Placeholder 3"/>
          <p:cNvSpPr>
            <a:spLocks noGrp="1"/>
          </p:cNvSpPr>
          <p:nvPr>
            <p:ph type="body" sz="half" idx="24" hasCustomPrompt="1"/>
          </p:nvPr>
        </p:nvSpPr>
        <p:spPr>
          <a:xfrm>
            <a:off x="476672" y="897851"/>
            <a:ext cx="5904656" cy="342720"/>
          </a:xfrm>
          <a:prstGeom prst="rect">
            <a:avLst/>
          </a:prstGeom>
        </p:spPr>
        <p:txBody>
          <a:bodyPr wrap="none" lIns="0" tIns="0" rIns="0" bIns="0" anchor="ctr">
            <a:noAutofit/>
          </a:bodyPr>
          <a:lstStyle>
            <a:lvl1pPr marL="0" indent="0" algn="ctr">
              <a:buNone/>
              <a:defRPr sz="2000" b="1" baseline="0">
                <a:solidFill>
                  <a:srgbClr val="E03A0B"/>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noProof="0" dirty="0"/>
              <a:t>8</a:t>
            </a:r>
          </a:p>
        </p:txBody>
      </p:sp>
      <p:sp>
        <p:nvSpPr>
          <p:cNvPr id="89" name="Text Placeholder 3"/>
          <p:cNvSpPr>
            <a:spLocks noGrp="1"/>
          </p:cNvSpPr>
          <p:nvPr>
            <p:ph type="body" sz="half" idx="25"/>
          </p:nvPr>
        </p:nvSpPr>
        <p:spPr>
          <a:xfrm>
            <a:off x="188640" y="8100392"/>
            <a:ext cx="3237557"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238539" y="4716016"/>
            <a:ext cx="6358814" cy="1728192"/>
          </a:xfrm>
          <a:prstGeom prst="rect">
            <a:avLst/>
          </a:prstGeom>
        </p:spPr>
        <p:txBody>
          <a:bodyPr wrap="none" lIns="90000" tIns="46800" rIns="90000" bIns="46800" anchor="t" anchorCtr="0">
            <a:noAutofit/>
          </a:bodyPr>
          <a:lstStyle>
            <a:lvl1pPr marL="0" indent="0" algn="l">
              <a:buNone/>
              <a:defRPr sz="1200" b="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pic>
        <p:nvPicPr>
          <p:cNvPr id="24" name="Image 23">
            <a:extLst>
              <a:ext uri="{FF2B5EF4-FFF2-40B4-BE49-F238E27FC236}">
                <a16:creationId xmlns:a16="http://schemas.microsoft.com/office/drawing/2014/main" id="{49AAE6C7-23C6-481E-8E74-81B1D6DC62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186" y="13083"/>
            <a:ext cx="900000" cy="598477"/>
          </a:xfrm>
          <a:prstGeom prst="rect">
            <a:avLst/>
          </a:prstGeom>
        </p:spPr>
      </p:pic>
      <p:sp>
        <p:nvSpPr>
          <p:cNvPr id="21" name="ZoneTexte 19">
            <a:extLst>
              <a:ext uri="{FF2B5EF4-FFF2-40B4-BE49-F238E27FC236}">
                <a16:creationId xmlns:a16="http://schemas.microsoft.com/office/drawing/2014/main" id="{E86A535A-7239-438F-83D5-ED8387E0C0C2}"/>
              </a:ext>
            </a:extLst>
          </p:cNvPr>
          <p:cNvSpPr txBox="1"/>
          <p:nvPr userDrawn="1"/>
        </p:nvSpPr>
        <p:spPr>
          <a:xfrm>
            <a:off x="47985" y="136051"/>
            <a:ext cx="6747274" cy="307777"/>
          </a:xfrm>
          <a:prstGeom prst="rect">
            <a:avLst/>
          </a:prstGeom>
          <a:noFill/>
        </p:spPr>
        <p:txBody>
          <a:bodyPr wrap="square" rtlCol="0">
            <a:spAutoFit/>
          </a:bodyPr>
          <a:lstStyle/>
          <a:p>
            <a:pPr algn="r"/>
            <a:r>
              <a:rPr lang="en-US" sz="1400" b="1" noProof="0" dirty="0">
                <a:solidFill>
                  <a:schemeClr val="bg1"/>
                </a:solidFill>
                <a:latin typeface="Segoe UI" panose="020B0502040204020203" pitchFamily="34" charset="0"/>
                <a:ea typeface="Segoe UI" panose="020B0502040204020203" pitchFamily="34" charset="0"/>
                <a:cs typeface="Segoe UI" panose="020B0502040204020203" pitchFamily="34" charset="0"/>
              </a:rPr>
              <a:t>PRODUCT INFORMATION</a:t>
            </a:r>
          </a:p>
        </p:txBody>
      </p:sp>
      <p:sp>
        <p:nvSpPr>
          <p:cNvPr id="26" name="Rectangle 25">
            <a:extLst>
              <a:ext uri="{FF2B5EF4-FFF2-40B4-BE49-F238E27FC236}">
                <a16:creationId xmlns:a16="http://schemas.microsoft.com/office/drawing/2014/main" id="{9DEA751D-287B-41AD-B557-F1745FCC33BB}"/>
              </a:ext>
            </a:extLst>
          </p:cNvPr>
          <p:cNvSpPr/>
          <p:nvPr userDrawn="1"/>
        </p:nvSpPr>
        <p:spPr>
          <a:xfrm>
            <a:off x="9144" y="8748464"/>
            <a:ext cx="6830568" cy="380373"/>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Rectangle 30">
            <a:extLst>
              <a:ext uri="{FF2B5EF4-FFF2-40B4-BE49-F238E27FC236}">
                <a16:creationId xmlns:a16="http://schemas.microsoft.com/office/drawing/2014/main" id="{2250B5D3-B977-4DE3-9CD4-EF5FD9C64D78}"/>
              </a:ext>
            </a:extLst>
          </p:cNvPr>
          <p:cNvSpPr/>
          <p:nvPr userDrawn="1"/>
        </p:nvSpPr>
        <p:spPr>
          <a:xfrm>
            <a:off x="0" y="8753153"/>
            <a:ext cx="4869160" cy="400110"/>
          </a:xfrm>
          <a:prstGeom prst="rect">
            <a:avLst/>
          </a:prstGeom>
        </p:spPr>
        <p:txBody>
          <a:bodyPr wrap="square">
            <a:spAutoFit/>
          </a:bodyPr>
          <a:lstStyle/>
          <a:p>
            <a:pPr algn="just"/>
            <a:r>
              <a:rPr lang="en-US" sz="5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2024 Guillemot Corporation S.A. All rights reserved. Hercules® and DJUCED® are registered trademarks of Guillemot Corporation S.A. Serato®, Serato DJ Lite® and Serato DJ Pro® are registered trademarks of Serato Audio Research, Ltd. All other trademarks and brand names are hereby acknowledged and are the property of their respective owners. Images, product names and features not binding. Contents, designs and specifications are subject to change without prior notice and may vary from one country to another.</a:t>
            </a:r>
          </a:p>
        </p:txBody>
      </p:sp>
      <p:cxnSp>
        <p:nvCxnSpPr>
          <p:cNvPr id="32" name="Connecteur droit 39">
            <a:extLst>
              <a:ext uri="{FF2B5EF4-FFF2-40B4-BE49-F238E27FC236}">
                <a16:creationId xmlns:a16="http://schemas.microsoft.com/office/drawing/2014/main" id="{B9FFE882-C632-43CE-A6B2-7469188717ED}"/>
              </a:ext>
            </a:extLst>
          </p:cNvPr>
          <p:cNvCxnSpPr>
            <a:cxnSpLocks/>
          </p:cNvCxnSpPr>
          <p:nvPr userDrawn="1"/>
        </p:nvCxnSpPr>
        <p:spPr>
          <a:xfrm>
            <a:off x="4983480" y="8814816"/>
            <a:ext cx="0" cy="25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ZoneTexte 38">
            <a:extLst>
              <a:ext uri="{FF2B5EF4-FFF2-40B4-BE49-F238E27FC236}">
                <a16:creationId xmlns:a16="http://schemas.microsoft.com/office/drawing/2014/main" id="{1C4F9945-96A1-4E81-A541-7426451A14F8}"/>
              </a:ext>
            </a:extLst>
          </p:cNvPr>
          <p:cNvSpPr txBox="1"/>
          <p:nvPr userDrawn="1"/>
        </p:nvSpPr>
        <p:spPr>
          <a:xfrm>
            <a:off x="5047488" y="8807845"/>
            <a:ext cx="1747771" cy="261610"/>
          </a:xfrm>
          <a:prstGeom prst="rect">
            <a:avLst/>
          </a:prstGeom>
          <a:noFill/>
        </p:spPr>
        <p:txBody>
          <a:bodyPr wrap="square" rtlCol="0">
            <a:spAutoFit/>
          </a:bodyPr>
          <a:lstStyle/>
          <a:p>
            <a:pPr algn="ctr"/>
            <a:r>
              <a:rPr lang="en-US" sz="1100" b="1" noProof="0" dirty="0">
                <a:latin typeface="Segoe UI" panose="020B0502040204020203" pitchFamily="34" charset="0"/>
                <a:ea typeface="Segoe UI" panose="020B0502040204020203" pitchFamily="34" charset="0"/>
                <a:cs typeface="Segoe UI" panose="020B0502040204020203" pitchFamily="34" charset="0"/>
              </a:rPr>
              <a:t>www.hercules.com</a:t>
            </a:r>
          </a:p>
        </p:txBody>
      </p:sp>
    </p:spTree>
    <p:extLst>
      <p:ext uri="{BB962C8B-B14F-4D97-AF65-F5344CB8AC3E}">
        <p14:creationId xmlns:p14="http://schemas.microsoft.com/office/powerpoint/2010/main" val="284033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wipe(down)">
                                      <p:cBhvr>
                                        <p:cTn id="7" dur="500"/>
                                        <p:tgtEl>
                                          <p:spTgt spid="79">
                                            <p:txEl>
                                              <p:pRg st="0" end="0"/>
                                            </p:txEl>
                                          </p:spTgt>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 calcmode="lin" valueType="num">
                                      <p:cBhvr additive="base">
                                        <p:cTn id="10" dur="500" fill="hold"/>
                                        <p:tgtEl>
                                          <p:spTgt spid="75"/>
                                        </p:tgtEl>
                                        <p:attrNameLst>
                                          <p:attrName>ppt_x</p:attrName>
                                        </p:attrNameLst>
                                      </p:cBhvr>
                                      <p:tavLst>
                                        <p:tav tm="0">
                                          <p:val>
                                            <p:strVal val="#ppt_x"/>
                                          </p:val>
                                        </p:tav>
                                        <p:tav tm="100000">
                                          <p:val>
                                            <p:strVal val="#ppt_x"/>
                                          </p:val>
                                        </p:tav>
                                      </p:tavLst>
                                    </p:anim>
                                    <p:anim calcmode="lin" valueType="num">
                                      <p:cBhvr additive="base">
                                        <p:cTn id="11" dur="500" fill="hold"/>
                                        <p:tgtEl>
                                          <p:spTgt spid="75"/>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2" presetClass="entr" presetSubtype="4" accel="50000" decel="50000" fill="hold" grpId="0" nodeType="afterEffect" nodePh="1">
                                  <p:stCondLst>
                                    <p:cond delay="0"/>
                                  </p:stCondLst>
                                  <p:endCondLst>
                                    <p:cond evt="begin" delay="0">
                                      <p:tn val="13"/>
                                    </p:cond>
                                  </p:endCondLst>
                                  <p:childTnLst>
                                    <p:set>
                                      <p:cBhvr>
                                        <p:cTn id="14" dur="1" fill="hold">
                                          <p:stCondLst>
                                            <p:cond delay="0"/>
                                          </p:stCondLst>
                                        </p:cTn>
                                        <p:tgtEl>
                                          <p:spTgt spid="77">
                                            <p:txEl>
                                              <p:pRg st="0" end="0"/>
                                            </p:txEl>
                                          </p:spTgt>
                                        </p:tgtEl>
                                        <p:attrNameLst>
                                          <p:attrName>style.visibility</p:attrName>
                                        </p:attrNameLst>
                                      </p:cBhvr>
                                      <p:to>
                                        <p:strVal val="visible"/>
                                      </p:to>
                                    </p:set>
                                    <p:anim calcmode="lin" valueType="num">
                                      <p:cBhvr additive="base">
                                        <p:cTn id="15"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nodePh="1">
                                  <p:stCondLst>
                                    <p:cond delay="0"/>
                                  </p:stCondLst>
                                  <p:endCondLst>
                                    <p:cond evt="begin" delay="0">
                                      <p:tn val="18"/>
                                    </p:cond>
                                  </p:endCondLst>
                                  <p:childTnLst>
                                    <p:set>
                                      <p:cBhvr>
                                        <p:cTn id="19" dur="1" fill="hold">
                                          <p:stCondLst>
                                            <p:cond delay="0"/>
                                          </p:stCondLst>
                                        </p:cTn>
                                        <p:tgtEl>
                                          <p:spTgt spid="84">
                                            <p:txEl>
                                              <p:pRg st="0" end="0"/>
                                            </p:txEl>
                                          </p:spTgt>
                                        </p:tgtEl>
                                        <p:attrNameLst>
                                          <p:attrName>style.visibility</p:attrName>
                                        </p:attrNameLst>
                                      </p:cBhvr>
                                      <p:to>
                                        <p:strVal val="visible"/>
                                      </p:to>
                                    </p:set>
                                    <p:animEffect transition="in" filter="wipe(down)">
                                      <p:cBhvr>
                                        <p:cTn id="20" dur="500"/>
                                        <p:tgtEl>
                                          <p:spTgt spid="84">
                                            <p:txEl>
                                              <p:pRg st="0" end="0"/>
                                            </p:txEl>
                                          </p:spTgt>
                                        </p:tgtEl>
                                      </p:cBhvr>
                                    </p:animEffect>
                                  </p:childTnLst>
                                </p:cTn>
                              </p:par>
                              <p:par>
                                <p:cTn id="21" presetID="2" presetClass="entr" presetSubtype="4" accel="50000" decel="50000" fill="hold" grpId="0" nodeType="withEffect">
                                  <p:stCondLst>
                                    <p:cond delay="0"/>
                                  </p:stCondLst>
                                  <p:childTnLst>
                                    <p:set>
                                      <p:cBhvr>
                                        <p:cTn id="22" dur="1" fill="hold">
                                          <p:stCondLst>
                                            <p:cond delay="0"/>
                                          </p:stCondLst>
                                        </p:cTn>
                                        <p:tgtEl>
                                          <p:spTgt spid="80"/>
                                        </p:tgtEl>
                                        <p:attrNameLst>
                                          <p:attrName>style.visibility</p:attrName>
                                        </p:attrNameLst>
                                      </p:cBhvr>
                                      <p:to>
                                        <p:strVal val="visible"/>
                                      </p:to>
                                    </p:set>
                                    <p:anim calcmode="lin" valueType="num">
                                      <p:cBhvr additive="base">
                                        <p:cTn id="23" dur="500" fill="hold"/>
                                        <p:tgtEl>
                                          <p:spTgt spid="80"/>
                                        </p:tgtEl>
                                        <p:attrNameLst>
                                          <p:attrName>ppt_x</p:attrName>
                                        </p:attrNameLst>
                                      </p:cBhvr>
                                      <p:tavLst>
                                        <p:tav tm="0">
                                          <p:val>
                                            <p:strVal val="#ppt_x"/>
                                          </p:val>
                                        </p:tav>
                                        <p:tav tm="100000">
                                          <p:val>
                                            <p:strVal val="#ppt_x"/>
                                          </p:val>
                                        </p:tav>
                                      </p:tavLst>
                                    </p:anim>
                                    <p:anim calcmode="lin" valueType="num">
                                      <p:cBhvr additive="base">
                                        <p:cTn id="24" dur="500" fill="hold"/>
                                        <p:tgtEl>
                                          <p:spTgt spid="80"/>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accel="50000" decel="50000" fill="hold" grpId="0" nodeType="afterEffect" nodePh="1">
                                  <p:stCondLst>
                                    <p:cond delay="0"/>
                                  </p:stCondLst>
                                  <p:endCondLst>
                                    <p:cond evt="begin" delay="0">
                                      <p:tn val="26"/>
                                    </p:cond>
                                  </p:endCondLst>
                                  <p:childTnLst>
                                    <p:set>
                                      <p:cBhvr>
                                        <p:cTn id="27" dur="1" fill="hold">
                                          <p:stCondLst>
                                            <p:cond delay="0"/>
                                          </p:stCondLst>
                                        </p:cTn>
                                        <p:tgtEl>
                                          <p:spTgt spid="82">
                                            <p:txEl>
                                              <p:pRg st="0" end="0"/>
                                            </p:txEl>
                                          </p:spTgt>
                                        </p:tgtEl>
                                        <p:attrNameLst>
                                          <p:attrName>style.visibility</p:attrName>
                                        </p:attrNameLst>
                                      </p:cBhvr>
                                      <p:to>
                                        <p:strVal val="visible"/>
                                      </p:to>
                                    </p:set>
                                    <p:anim calcmode="lin" valueType="num">
                                      <p:cBhvr additive="base">
                                        <p:cTn id="28"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000"/>
                            </p:stCondLst>
                            <p:childTnLst>
                              <p:par>
                                <p:cTn id="31" presetID="22" presetClass="entr" presetSubtype="4" fill="hold" grpId="0" nodeType="afterEffect" nodePh="1">
                                  <p:stCondLst>
                                    <p:cond delay="0"/>
                                  </p:stCondLst>
                                  <p:endCondLst>
                                    <p:cond evt="begin" delay="0">
                                      <p:tn val="31"/>
                                    </p:cond>
                                  </p:endCondLst>
                                  <p:childTnLst>
                                    <p:set>
                                      <p:cBhvr>
                                        <p:cTn id="32" dur="1" fill="hold">
                                          <p:stCondLst>
                                            <p:cond delay="0"/>
                                          </p:stCondLst>
                                        </p:cTn>
                                        <p:tgtEl>
                                          <p:spTgt spid="89">
                                            <p:txEl>
                                              <p:pRg st="0" end="0"/>
                                            </p:txEl>
                                          </p:spTgt>
                                        </p:tgtEl>
                                        <p:attrNameLst>
                                          <p:attrName>style.visibility</p:attrName>
                                        </p:attrNameLst>
                                      </p:cBhvr>
                                      <p:to>
                                        <p:strVal val="visible"/>
                                      </p:to>
                                    </p:set>
                                    <p:animEffect transition="in" filter="wipe(down)">
                                      <p:cBhvr>
                                        <p:cTn id="33" dur="500"/>
                                        <p:tgtEl>
                                          <p:spTgt spid="89">
                                            <p:txEl>
                                              <p:pRg st="0" end="0"/>
                                            </p:txEl>
                                          </p:spTgt>
                                        </p:tgtEl>
                                      </p:cBhvr>
                                    </p:animEffect>
                                  </p:childTnLst>
                                </p:cTn>
                              </p:par>
                              <p:par>
                                <p:cTn id="34" presetID="2" presetClass="entr" presetSubtype="4" accel="50000" decel="50000" fill="hold" grpId="0" nodeType="withEffect">
                                  <p:stCondLst>
                                    <p:cond delay="0"/>
                                  </p:stCondLst>
                                  <p:childTnLst>
                                    <p:set>
                                      <p:cBhvr>
                                        <p:cTn id="35" dur="1" fill="hold">
                                          <p:stCondLst>
                                            <p:cond delay="0"/>
                                          </p:stCondLst>
                                        </p:cTn>
                                        <p:tgtEl>
                                          <p:spTgt spid="85"/>
                                        </p:tgtEl>
                                        <p:attrNameLst>
                                          <p:attrName>style.visibility</p:attrName>
                                        </p:attrNameLst>
                                      </p:cBhvr>
                                      <p:to>
                                        <p:strVal val="visible"/>
                                      </p:to>
                                    </p:set>
                                    <p:anim calcmode="lin" valueType="num">
                                      <p:cBhvr additive="base">
                                        <p:cTn id="36" dur="500" fill="hold"/>
                                        <p:tgtEl>
                                          <p:spTgt spid="85"/>
                                        </p:tgtEl>
                                        <p:attrNameLst>
                                          <p:attrName>ppt_x</p:attrName>
                                        </p:attrNameLst>
                                      </p:cBhvr>
                                      <p:tavLst>
                                        <p:tav tm="0">
                                          <p:val>
                                            <p:strVal val="#ppt_x"/>
                                          </p:val>
                                        </p:tav>
                                        <p:tav tm="100000">
                                          <p:val>
                                            <p:strVal val="#ppt_x"/>
                                          </p:val>
                                        </p:tav>
                                      </p:tavLst>
                                    </p:anim>
                                    <p:anim calcmode="lin" valueType="num">
                                      <p:cBhvr additive="base">
                                        <p:cTn id="37" dur="500" fill="hold"/>
                                        <p:tgtEl>
                                          <p:spTgt spid="85"/>
                                        </p:tgtEl>
                                        <p:attrNameLst>
                                          <p:attrName>ppt_y</p:attrName>
                                        </p:attrNameLst>
                                      </p:cBhvr>
                                      <p:tavLst>
                                        <p:tav tm="0">
                                          <p:val>
                                            <p:strVal val="1+#ppt_h/2"/>
                                          </p:val>
                                        </p:tav>
                                        <p:tav tm="100000">
                                          <p:val>
                                            <p:strVal val="#ppt_y"/>
                                          </p:val>
                                        </p:tav>
                                      </p:tavLst>
                                    </p:anim>
                                  </p:childTnLst>
                                </p:cTn>
                              </p:par>
                            </p:childTnLst>
                          </p:cTn>
                        </p:par>
                        <p:par>
                          <p:cTn id="38" fill="hold">
                            <p:stCondLst>
                              <p:cond delay="2500"/>
                            </p:stCondLst>
                            <p:childTnLst>
                              <p:par>
                                <p:cTn id="39" presetID="2" presetClass="entr" presetSubtype="4" accel="50000" decel="50000" fill="hold" grpId="0" nodeType="afterEffect">
                                  <p:stCondLst>
                                    <p:cond delay="0"/>
                                  </p:stCondLst>
                                  <p:childTnLst>
                                    <p:set>
                                      <p:cBhvr>
                                        <p:cTn id="40" dur="1" fill="hold">
                                          <p:stCondLst>
                                            <p:cond delay="0"/>
                                          </p:stCondLst>
                                        </p:cTn>
                                        <p:tgtEl>
                                          <p:spTgt spid="87">
                                            <p:txEl>
                                              <p:pRg st="0" end="0"/>
                                            </p:txEl>
                                          </p:spTgt>
                                        </p:tgtEl>
                                        <p:attrNameLst>
                                          <p:attrName>style.visibility</p:attrName>
                                        </p:attrNameLst>
                                      </p:cBhvr>
                                      <p:to>
                                        <p:strVal val="visible"/>
                                      </p:to>
                                    </p:set>
                                    <p:anim calcmode="lin" valueType="num">
                                      <p:cBhvr additive="base">
                                        <p:cTn id="4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77"/>
                        </p:tgtEl>
                        <p:attrNameLst>
                          <p:attrName>style.visibility</p:attrName>
                        </p:attrNameLst>
                      </p:cBhvr>
                      <p:to>
                        <p:strVal val="visible"/>
                      </p:to>
                    </p:set>
                    <p:anim calcmode="lin" valueType="num">
                      <p:cBhvr additive="base">
                        <p:cTn dur="500" fill="hold"/>
                        <p:tgtEl>
                          <p:spTgt spid="77"/>
                        </p:tgtEl>
                        <p:attrNameLst>
                          <p:attrName>ppt_x</p:attrName>
                        </p:attrNameLst>
                      </p:cBhvr>
                      <p:tavLst>
                        <p:tav tm="0">
                          <p:val>
                            <p:strVal val="#ppt_x"/>
                          </p:val>
                        </p:tav>
                        <p:tav tm="100000">
                          <p:val>
                            <p:strVal val="#ppt_x"/>
                          </p:val>
                        </p:tav>
                      </p:tavLst>
                    </p:anim>
                    <p:anim calcmode="lin" valueType="num">
                      <p:cBhvr additive="base">
                        <p:cTn dur="500" fill="hold"/>
                        <p:tgtEl>
                          <p:spTgt spid="77"/>
                        </p:tgtEl>
                        <p:attrNameLst>
                          <p:attrName>ppt_y</p:attrName>
                        </p:attrNameLst>
                      </p:cBhvr>
                      <p:tavLst>
                        <p:tav tm="0">
                          <p:val>
                            <p:strVal val="1+#ppt_h/2"/>
                          </p:val>
                        </p:tav>
                        <p:tav tm="100000">
                          <p:val>
                            <p:strVal val="#ppt_y"/>
                          </p:val>
                        </p:tav>
                      </p:tavLst>
                    </p:anim>
                  </p:childTnLst>
                </p:cTn>
              </p:par>
            </p:tnLst>
          </p:tmpl>
        </p:tmplLst>
      </p:bldP>
      <p:bldP spid="7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79"/>
                        </p:tgtEl>
                        <p:attrNameLst>
                          <p:attrName>style.visibility</p:attrName>
                        </p:attrNameLst>
                      </p:cBhvr>
                      <p:to>
                        <p:strVal val="visible"/>
                      </p:to>
                    </p:set>
                    <p:animEffect transition="in" filter="wipe(down)">
                      <p:cBhvr>
                        <p:cTn dur="500"/>
                        <p:tgtEl>
                          <p:spTgt spid="79"/>
                        </p:tgtEl>
                      </p:cBhvr>
                    </p:animEffect>
                  </p:childTnLst>
                </p:cTn>
              </p:par>
            </p:tnLst>
          </p:tmpl>
        </p:tmplLst>
      </p:bldP>
      <p:bldP spid="80"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5" grpId="0"/>
      <p:bldP spid="87" grpId="0" build="p">
        <p:tmplLst>
          <p:tmpl lvl="1">
            <p:tnLst>
              <p:par>
                <p:cTn presetID="2" presetClass="entr" presetSubtype="4" accel="50000" decel="50000" fill="hold" nodeType="afterEffect">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89"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9"/>
                        </p:tgtEl>
                        <p:attrNameLst>
                          <p:attrName>style.visibility</p:attrName>
                        </p:attrNameLst>
                      </p:cBhvr>
                      <p:to>
                        <p:strVal val="visible"/>
                      </p:to>
                    </p:set>
                    <p:animEffect transition="in" filter="wipe(down)">
                      <p:cBhvr>
                        <p:cTn dur="500"/>
                        <p:tgtEl>
                          <p:spTgt spid="89"/>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Pics">
    <p:spTree>
      <p:nvGrpSpPr>
        <p:cNvPr id="1" name=""/>
        <p:cNvGrpSpPr/>
        <p:nvPr/>
      </p:nvGrpSpPr>
      <p:grpSpPr>
        <a:xfrm>
          <a:off x="0" y="0"/>
          <a:ext cx="0" cy="0"/>
          <a:chOff x="0" y="0"/>
          <a:chExt cx="0" cy="0"/>
        </a:xfrm>
      </p:grpSpPr>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5" name="Picture Placeholder 7"/>
          <p:cNvSpPr>
            <a:spLocks noGrp="1"/>
          </p:cNvSpPr>
          <p:nvPr>
            <p:ph type="pic" sz="quarter" idx="10" hasCustomPrompt="1"/>
          </p:nvPr>
        </p:nvSpPr>
        <p:spPr>
          <a:xfrm>
            <a:off x="188641" y="2123729"/>
            <a:ext cx="2376264"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4" name="ZoneTexte 13"/>
          <p:cNvSpPr txBox="1"/>
          <p:nvPr userDrawn="1"/>
        </p:nvSpPr>
        <p:spPr>
          <a:xfrm>
            <a:off x="-27384" y="161508"/>
            <a:ext cx="6693382" cy="307777"/>
          </a:xfrm>
          <a:prstGeom prst="rect">
            <a:avLst/>
          </a:prstGeom>
          <a:noFill/>
        </p:spPr>
        <p:txBody>
          <a:bodyPr wrap="square" rtlCol="0">
            <a:spAutoFit/>
          </a:bodyPr>
          <a:lstStyle/>
          <a:p>
            <a:pPr algn="r"/>
            <a:r>
              <a:rPr lang="en-CA" sz="1400" b="1" dirty="0">
                <a:solidFill>
                  <a:schemeClr val="bg1"/>
                </a:solidFill>
                <a:latin typeface="Segoe UI" panose="020B0502040204020203" pitchFamily="34" charset="0"/>
              </a:rPr>
              <a:t>PRODUCT INFORMATION</a:t>
            </a:r>
            <a:endParaRPr lang="en-CA" sz="1400" b="1" dirty="0">
              <a:solidFill>
                <a:schemeClr val="bg1"/>
              </a:solidFill>
              <a:latin typeface="Segoe UI" panose="020B0502040204020203" pitchFamily="34" charset="0"/>
              <a:ea typeface="Verdana" panose="020B0604030504040204" pitchFamily="34" charset="0"/>
              <a:cs typeface="Segoe UI" panose="020B0502040204020203" pitchFamily="34" charset="0"/>
            </a:endParaRPr>
          </a:p>
        </p:txBody>
      </p:sp>
      <p:sp>
        <p:nvSpPr>
          <p:cNvPr id="16" name="Rectangle 15"/>
          <p:cNvSpPr/>
          <p:nvPr userDrawn="1"/>
        </p:nvSpPr>
        <p:spPr>
          <a:xfrm>
            <a:off x="-2839" y="8604448"/>
            <a:ext cx="6848617" cy="556504"/>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343" rtl="0" eaLnBrk="1" latinLnBrk="0" hangingPunct="1">
              <a:defRPr sz="1800" kern="1200">
                <a:solidFill>
                  <a:schemeClr val="lt1"/>
                </a:solidFill>
                <a:latin typeface="+mn-lt"/>
                <a:ea typeface="+mn-ea"/>
                <a:cs typeface="+mn-cs"/>
              </a:defRPr>
            </a:lvl1pPr>
            <a:lvl2pPr marL="457172" algn="l" defTabSz="914343" rtl="0" eaLnBrk="1" latinLnBrk="0" hangingPunct="1">
              <a:defRPr sz="1800" kern="1200">
                <a:solidFill>
                  <a:schemeClr val="lt1"/>
                </a:solidFill>
                <a:latin typeface="+mn-lt"/>
                <a:ea typeface="+mn-ea"/>
                <a:cs typeface="+mn-cs"/>
              </a:defRPr>
            </a:lvl2pPr>
            <a:lvl3pPr marL="914343" algn="l" defTabSz="914343" rtl="0" eaLnBrk="1" latinLnBrk="0" hangingPunct="1">
              <a:defRPr sz="1800" kern="1200">
                <a:solidFill>
                  <a:schemeClr val="lt1"/>
                </a:solidFill>
                <a:latin typeface="+mn-lt"/>
                <a:ea typeface="+mn-ea"/>
                <a:cs typeface="+mn-cs"/>
              </a:defRPr>
            </a:lvl3pPr>
            <a:lvl4pPr marL="1371515" algn="l" defTabSz="914343" rtl="0" eaLnBrk="1" latinLnBrk="0" hangingPunct="1">
              <a:defRPr sz="1800" kern="1200">
                <a:solidFill>
                  <a:schemeClr val="lt1"/>
                </a:solidFill>
                <a:latin typeface="+mn-lt"/>
                <a:ea typeface="+mn-ea"/>
                <a:cs typeface="+mn-cs"/>
              </a:defRPr>
            </a:lvl4pPr>
            <a:lvl5pPr marL="1828686" algn="l" defTabSz="914343" rtl="0" eaLnBrk="1" latinLnBrk="0" hangingPunct="1">
              <a:defRPr sz="1800" kern="1200">
                <a:solidFill>
                  <a:schemeClr val="lt1"/>
                </a:solidFill>
                <a:latin typeface="+mn-lt"/>
                <a:ea typeface="+mn-ea"/>
                <a:cs typeface="+mn-cs"/>
              </a:defRPr>
            </a:lvl5pPr>
            <a:lvl6pPr marL="2285857" algn="l" defTabSz="914343" rtl="0" eaLnBrk="1" latinLnBrk="0" hangingPunct="1">
              <a:defRPr sz="1800" kern="1200">
                <a:solidFill>
                  <a:schemeClr val="lt1"/>
                </a:solidFill>
                <a:latin typeface="+mn-lt"/>
                <a:ea typeface="+mn-ea"/>
                <a:cs typeface="+mn-cs"/>
              </a:defRPr>
            </a:lvl6pPr>
            <a:lvl7pPr marL="2743029" algn="l" defTabSz="914343" rtl="0" eaLnBrk="1" latinLnBrk="0" hangingPunct="1">
              <a:defRPr sz="1800" kern="1200">
                <a:solidFill>
                  <a:schemeClr val="lt1"/>
                </a:solidFill>
                <a:latin typeface="+mn-lt"/>
                <a:ea typeface="+mn-ea"/>
                <a:cs typeface="+mn-cs"/>
              </a:defRPr>
            </a:lvl7pPr>
            <a:lvl8pPr marL="3200200" algn="l" defTabSz="914343" rtl="0" eaLnBrk="1" latinLnBrk="0" hangingPunct="1">
              <a:defRPr sz="1800" kern="1200">
                <a:solidFill>
                  <a:schemeClr val="lt1"/>
                </a:solidFill>
                <a:latin typeface="+mn-lt"/>
                <a:ea typeface="+mn-ea"/>
                <a:cs typeface="+mn-cs"/>
              </a:defRPr>
            </a:lvl8pPr>
            <a:lvl9pPr marL="3657372" algn="l" defTabSz="914343" rtl="0" eaLnBrk="1" latinLnBrk="0" hangingPunct="1">
              <a:defRPr sz="1800" kern="1200">
                <a:solidFill>
                  <a:schemeClr val="lt1"/>
                </a:solidFill>
                <a:latin typeface="+mn-lt"/>
                <a:ea typeface="+mn-ea"/>
                <a:cs typeface="+mn-cs"/>
              </a:defRPr>
            </a:lvl9pPr>
          </a:lstStyle>
          <a:p>
            <a:pPr algn="ctr"/>
            <a:endParaRPr lang="fr-FR" dirty="0"/>
          </a:p>
        </p:txBody>
      </p:sp>
      <p:sp>
        <p:nvSpPr>
          <p:cNvPr id="17" name="Rectangle 16"/>
          <p:cNvSpPr/>
          <p:nvPr userDrawn="1"/>
        </p:nvSpPr>
        <p:spPr>
          <a:xfrm>
            <a:off x="-2838" y="8676456"/>
            <a:ext cx="5217152" cy="323165"/>
          </a:xfrm>
          <a:prstGeom prst="rect">
            <a:avLst/>
          </a:prstGeom>
        </p:spPr>
        <p:txBody>
          <a:bodyPr wrap="square">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algn="just"/>
            <a:r>
              <a:rPr lang="en-CA" sz="500" noProof="0" dirty="0">
                <a:solidFill>
                  <a:schemeClr val="bg1">
                    <a:lumMod val="50000"/>
                  </a:schemeClr>
                </a:solidFill>
                <a:latin typeface="Segoe UI" panose="020B0502040204020203" pitchFamily="34" charset="0"/>
              </a:rPr>
              <a:t>© 2024 Guillemot Corporation S.A. All rights reserved. Hercules® is a registered trademark of Guillemot Corporation S.A. All other trademarks and brand names are hereby acknowledged and are the property of their respective owners. Images and illustrations not binding. Contents, designs and specifications are subject to change without notice and may vary from one country to another.</a:t>
            </a:r>
          </a:p>
        </p:txBody>
      </p:sp>
      <p:sp>
        <p:nvSpPr>
          <p:cNvPr id="18" name="ZoneTexte 23"/>
          <p:cNvSpPr txBox="1"/>
          <p:nvPr userDrawn="1"/>
        </p:nvSpPr>
        <p:spPr>
          <a:xfrm>
            <a:off x="5209621" y="8718735"/>
            <a:ext cx="1747771" cy="261610"/>
          </a:xfrm>
          <a:prstGeom prst="rect">
            <a:avLst/>
          </a:prstGeom>
          <a:noFill/>
        </p:spPr>
        <p:txBody>
          <a:bodyPr wrap="square" rtlCol="0">
            <a:spAutoFit/>
          </a:bodyPr>
          <a:lst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a:lstStyle>
          <a:p>
            <a:pPr algn="ctr"/>
            <a:r>
              <a:rPr lang="en-CA" sz="1100" b="1" dirty="0">
                <a:latin typeface="Segoe UI" panose="020B0502040204020203" pitchFamily="34" charset="0"/>
              </a:rPr>
              <a:t>www.hercules.com</a:t>
            </a:r>
          </a:p>
        </p:txBody>
      </p:sp>
      <p:cxnSp>
        <p:nvCxnSpPr>
          <p:cNvPr id="20" name="Connecteur droit 19"/>
          <p:cNvCxnSpPr/>
          <p:nvPr userDrawn="1"/>
        </p:nvCxnSpPr>
        <p:spPr>
          <a:xfrm>
            <a:off x="5293678" y="8656896"/>
            <a:ext cx="0" cy="400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Image 14">
            <a:extLst>
              <a:ext uri="{FF2B5EF4-FFF2-40B4-BE49-F238E27FC236}">
                <a16:creationId xmlns:a16="http://schemas.microsoft.com/office/drawing/2014/main" id="{A794AB99-A4AF-4393-9A01-A8682C4309B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186" y="13083"/>
            <a:ext cx="900000" cy="598477"/>
          </a:xfrm>
          <a:prstGeom prst="rect">
            <a:avLst/>
          </a:prstGeom>
        </p:spPr>
      </p:pic>
    </p:spTree>
    <p:extLst>
      <p:ext uri="{BB962C8B-B14F-4D97-AF65-F5344CB8AC3E}">
        <p14:creationId xmlns:p14="http://schemas.microsoft.com/office/powerpoint/2010/main" val="273784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3-Pics">
    <p:spTree>
      <p:nvGrpSpPr>
        <p:cNvPr id="1" name=""/>
        <p:cNvGrpSpPr/>
        <p:nvPr/>
      </p:nvGrpSpPr>
      <p:grpSpPr>
        <a:xfrm>
          <a:off x="0" y="0"/>
          <a:ext cx="0" cy="0"/>
          <a:chOff x="0" y="0"/>
          <a:chExt cx="0" cy="0"/>
        </a:xfrm>
      </p:grpSpPr>
      <p:sp>
        <p:nvSpPr>
          <p:cNvPr id="23" name="Rectangle 22"/>
          <p:cNvSpPr/>
          <p:nvPr userDrawn="1"/>
        </p:nvSpPr>
        <p:spPr>
          <a:xfrm>
            <a:off x="-1" y="0"/>
            <a:ext cx="6852395" cy="5743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5" name="Picture Placeholder 7"/>
          <p:cNvSpPr>
            <a:spLocks noGrp="1"/>
          </p:cNvSpPr>
          <p:nvPr>
            <p:ph type="pic" sz="quarter" idx="10" hasCustomPrompt="1"/>
          </p:nvPr>
        </p:nvSpPr>
        <p:spPr>
          <a:xfrm>
            <a:off x="188641" y="2123729"/>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sp>
        <p:nvSpPr>
          <p:cNvPr id="82" name="Text Placeholder 3"/>
          <p:cNvSpPr>
            <a:spLocks noGrp="1"/>
          </p:cNvSpPr>
          <p:nvPr>
            <p:ph type="body" sz="half" idx="20"/>
          </p:nvPr>
        </p:nvSpPr>
        <p:spPr>
          <a:xfrm>
            <a:off x="2972034" y="7236296"/>
            <a:ext cx="3553309" cy="831600"/>
          </a:xfrm>
          <a:prstGeom prst="rect">
            <a:avLst/>
          </a:prstGeom>
        </p:spPr>
        <p:txBody>
          <a:bodyPr wrap="square" lIns="90000" tIns="46800" rIns="90000" bIns="46800" anchor="t" anchorCtr="0">
            <a:noAutofit/>
          </a:bodyPr>
          <a:lstStyle>
            <a:lvl1pPr marL="0" indent="0" algn="l">
              <a:buFont typeface="Arial" panose="020B0604020202020204" pitchFamily="34" charset="0"/>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4" name="Text Placeholder 3"/>
          <p:cNvSpPr>
            <a:spLocks noGrp="1"/>
          </p:cNvSpPr>
          <p:nvPr>
            <p:ph type="body" sz="half" idx="21"/>
          </p:nvPr>
        </p:nvSpPr>
        <p:spPr>
          <a:xfrm>
            <a:off x="2996952" y="8100392"/>
            <a:ext cx="3528392" cy="360040"/>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87" name="Text Placeholder 3"/>
          <p:cNvSpPr>
            <a:spLocks noGrp="1"/>
          </p:cNvSpPr>
          <p:nvPr>
            <p:ph type="body" sz="half" idx="24"/>
          </p:nvPr>
        </p:nvSpPr>
        <p:spPr>
          <a:xfrm>
            <a:off x="201600" y="1324800"/>
            <a:ext cx="2376264" cy="676800"/>
          </a:xfrm>
          <a:prstGeom prst="rect">
            <a:avLst/>
          </a:prstGeom>
        </p:spPr>
        <p:txBody>
          <a:bodyPr wrap="square" lIns="90000" tIns="46800" rIns="90000" bIns="46800" anchor="t" anchorCtr="0">
            <a:noAutofit/>
          </a:bodyPr>
          <a:lstStyle>
            <a:lvl1pPr marL="0" indent="0" algn="l">
              <a:buNone/>
              <a:defRPr sz="1000" b="1" baseline="0">
                <a:solidFill>
                  <a:schemeClr val="tx1"/>
                </a:solidFill>
                <a:latin typeface="Segoe UI" panose="020B0502040204020203" pitchFamily="34"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22" name="Text Placeholder 3"/>
          <p:cNvSpPr>
            <a:spLocks noGrp="1"/>
          </p:cNvSpPr>
          <p:nvPr>
            <p:ph type="body" sz="half" idx="2"/>
          </p:nvPr>
        </p:nvSpPr>
        <p:spPr>
          <a:xfrm>
            <a:off x="188640" y="4716016"/>
            <a:ext cx="2419935" cy="576064"/>
          </a:xfrm>
          <a:prstGeom prst="rect">
            <a:avLst/>
          </a:prstGeom>
        </p:spPr>
        <p:txBody>
          <a:bodyPr wrap="none" lIns="90000" tIns="46800" rIns="90000" bIns="46800" anchor="t" anchorCtr="0">
            <a:noAutofit/>
          </a:bodyPr>
          <a:lstStyle>
            <a:lvl1pPr marL="0" indent="0" algn="l">
              <a:buNone/>
              <a:defRPr sz="800" b="0" baseline="0">
                <a:solidFill>
                  <a:schemeClr val="tx1"/>
                </a:solidFill>
                <a:latin typeface="Segoe UI" panose="020B0502040204020203" pitchFamily="34" charset="0"/>
                <a:ea typeface="Roboto" panose="02000000000000000000" pitchFamily="2" charset="0"/>
                <a:cs typeface="Segoe UI" panose="020B0502040204020203"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endParaRPr lang="en-US" noProof="0" dirty="0"/>
          </a:p>
        </p:txBody>
      </p:sp>
      <p:sp>
        <p:nvSpPr>
          <p:cNvPr id="14" name="Picture Placeholder 7"/>
          <p:cNvSpPr>
            <a:spLocks noGrp="1"/>
          </p:cNvSpPr>
          <p:nvPr>
            <p:ph type="pic" sz="quarter" idx="25" hasCustomPrompt="1"/>
          </p:nvPr>
        </p:nvSpPr>
        <p:spPr>
          <a:xfrm>
            <a:off x="1412776" y="2123728"/>
            <a:ext cx="1152127" cy="2520279"/>
          </a:xfrm>
          <a:prstGeom prst="downArrowCallout">
            <a:avLst>
              <a:gd name="adj1" fmla="val 35178"/>
              <a:gd name="adj2" fmla="val 13059"/>
              <a:gd name="adj3" fmla="val 7566"/>
              <a:gd name="adj4" fmla="val 92434"/>
            </a:avLst>
          </a:prstGeom>
          <a:ln>
            <a:noFill/>
          </a:ln>
        </p:spPr>
        <p:txBody>
          <a:bodyPr bIns="457200" anchor="b"/>
          <a:lstStyle>
            <a:lvl1pPr algn="ctr">
              <a:buNone/>
              <a:defRPr sz="1200">
                <a:solidFill>
                  <a:schemeClr val="tx1">
                    <a:lumMod val="50000"/>
                    <a:lumOff val="50000"/>
                  </a:schemeClr>
                </a:solidFill>
              </a:defRPr>
            </a:lvl1pPr>
          </a:lstStyle>
          <a:p>
            <a:r>
              <a:rPr lang="en-US" noProof="0" dirty="0"/>
              <a:t>Image Holder</a:t>
            </a:r>
          </a:p>
        </p:txBody>
      </p:sp>
      <p:pic>
        <p:nvPicPr>
          <p:cNvPr id="16" name="Image 15">
            <a:extLst>
              <a:ext uri="{FF2B5EF4-FFF2-40B4-BE49-F238E27FC236}">
                <a16:creationId xmlns:a16="http://schemas.microsoft.com/office/drawing/2014/main" id="{EBBF0B06-6209-41FE-B351-18103CDAFE0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186" y="13083"/>
            <a:ext cx="900000" cy="598477"/>
          </a:xfrm>
          <a:prstGeom prst="rect">
            <a:avLst/>
          </a:prstGeom>
        </p:spPr>
      </p:pic>
      <p:sp>
        <p:nvSpPr>
          <p:cNvPr id="17" name="Rectangle 16">
            <a:extLst>
              <a:ext uri="{FF2B5EF4-FFF2-40B4-BE49-F238E27FC236}">
                <a16:creationId xmlns:a16="http://schemas.microsoft.com/office/drawing/2014/main" id="{9DEA751D-287B-41AD-B557-F1745FCC33BB}"/>
              </a:ext>
            </a:extLst>
          </p:cNvPr>
          <p:cNvSpPr/>
          <p:nvPr userDrawn="1"/>
        </p:nvSpPr>
        <p:spPr>
          <a:xfrm>
            <a:off x="9144" y="8748464"/>
            <a:ext cx="6830568" cy="380373"/>
          </a:xfrm>
          <a:prstGeom prst="rect">
            <a:avLst/>
          </a:prstGeom>
          <a:solidFill>
            <a:srgbClr val="F3F3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2250B5D3-B977-4DE3-9CD4-EF5FD9C64D78}"/>
              </a:ext>
            </a:extLst>
          </p:cNvPr>
          <p:cNvSpPr/>
          <p:nvPr userDrawn="1"/>
        </p:nvSpPr>
        <p:spPr>
          <a:xfrm>
            <a:off x="0" y="8753153"/>
            <a:ext cx="4869160" cy="400110"/>
          </a:xfrm>
          <a:prstGeom prst="rect">
            <a:avLst/>
          </a:prstGeom>
        </p:spPr>
        <p:txBody>
          <a:bodyPr wrap="square">
            <a:spAutoFit/>
          </a:bodyPr>
          <a:lstStyle/>
          <a:p>
            <a:pPr algn="just"/>
            <a:r>
              <a:rPr lang="en-US" sz="5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2024 Guillemot Corporation S.A. All rights reserved. Hercules® and DJUCED® are registered trademarks of Guillemot Corporation S.A. Serato®, Serato DJ Lite® and Serato DJ Pro® are registered trademarks of Serato Audio Research, Ltd. All other trademarks and brand names are hereby acknowledged and are the property of their respective owners. Images, product names and features not binding. Contents, designs and specifications are subject to change without prior notice and may vary from one country to another.</a:t>
            </a:r>
          </a:p>
        </p:txBody>
      </p:sp>
      <p:cxnSp>
        <p:nvCxnSpPr>
          <p:cNvPr id="19" name="Connecteur droit 39">
            <a:extLst>
              <a:ext uri="{FF2B5EF4-FFF2-40B4-BE49-F238E27FC236}">
                <a16:creationId xmlns:a16="http://schemas.microsoft.com/office/drawing/2014/main" id="{B9FFE882-C632-43CE-A6B2-7469188717ED}"/>
              </a:ext>
            </a:extLst>
          </p:cNvPr>
          <p:cNvCxnSpPr>
            <a:cxnSpLocks/>
          </p:cNvCxnSpPr>
          <p:nvPr userDrawn="1"/>
        </p:nvCxnSpPr>
        <p:spPr>
          <a:xfrm>
            <a:off x="4983480" y="8814816"/>
            <a:ext cx="0" cy="256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ZoneTexte 38">
            <a:extLst>
              <a:ext uri="{FF2B5EF4-FFF2-40B4-BE49-F238E27FC236}">
                <a16:creationId xmlns:a16="http://schemas.microsoft.com/office/drawing/2014/main" id="{1C4F9945-96A1-4E81-A541-7426451A14F8}"/>
              </a:ext>
            </a:extLst>
          </p:cNvPr>
          <p:cNvSpPr txBox="1"/>
          <p:nvPr userDrawn="1"/>
        </p:nvSpPr>
        <p:spPr>
          <a:xfrm>
            <a:off x="5047488" y="8807845"/>
            <a:ext cx="1747771" cy="261610"/>
          </a:xfrm>
          <a:prstGeom prst="rect">
            <a:avLst/>
          </a:prstGeom>
          <a:noFill/>
        </p:spPr>
        <p:txBody>
          <a:bodyPr wrap="square" rtlCol="0">
            <a:spAutoFit/>
          </a:bodyPr>
          <a:lstStyle/>
          <a:p>
            <a:pPr algn="ctr"/>
            <a:r>
              <a:rPr lang="en-US" sz="1100" b="1" noProof="0" dirty="0">
                <a:latin typeface="Segoe UI" panose="020B0502040204020203" pitchFamily="34" charset="0"/>
                <a:ea typeface="Segoe UI" panose="020B0502040204020203" pitchFamily="34" charset="0"/>
                <a:cs typeface="Segoe UI" panose="020B0502040204020203" pitchFamily="34" charset="0"/>
              </a:rPr>
              <a:t>www.hercules.com</a:t>
            </a:r>
          </a:p>
        </p:txBody>
      </p:sp>
      <p:sp>
        <p:nvSpPr>
          <p:cNvPr id="21" name="ZoneTexte 19">
            <a:extLst>
              <a:ext uri="{FF2B5EF4-FFF2-40B4-BE49-F238E27FC236}">
                <a16:creationId xmlns:a16="http://schemas.microsoft.com/office/drawing/2014/main" id="{E86A535A-7239-438F-83D5-ED8387E0C0C2}"/>
              </a:ext>
            </a:extLst>
          </p:cNvPr>
          <p:cNvSpPr txBox="1"/>
          <p:nvPr userDrawn="1"/>
        </p:nvSpPr>
        <p:spPr>
          <a:xfrm>
            <a:off x="47985" y="136051"/>
            <a:ext cx="6747274" cy="307777"/>
          </a:xfrm>
          <a:prstGeom prst="rect">
            <a:avLst/>
          </a:prstGeom>
          <a:noFill/>
        </p:spPr>
        <p:txBody>
          <a:bodyPr wrap="square" rtlCol="0">
            <a:spAutoFit/>
          </a:bodyPr>
          <a:lstStyle/>
          <a:p>
            <a:pPr algn="r"/>
            <a:r>
              <a:rPr lang="en-US" sz="1400" b="1" noProof="0" dirty="0">
                <a:solidFill>
                  <a:schemeClr val="bg1"/>
                </a:solidFill>
                <a:latin typeface="Segoe UI" panose="020B0502040204020203" pitchFamily="34" charset="0"/>
                <a:ea typeface="Segoe UI" panose="020B0502040204020203" pitchFamily="34" charset="0"/>
                <a:cs typeface="Segoe UI" panose="020B0502040204020203" pitchFamily="34" charset="0"/>
              </a:rPr>
              <a:t>PRODUCT INFORMATION</a:t>
            </a:r>
          </a:p>
        </p:txBody>
      </p:sp>
    </p:spTree>
    <p:extLst>
      <p:ext uri="{BB962C8B-B14F-4D97-AF65-F5344CB8AC3E}">
        <p14:creationId xmlns:p14="http://schemas.microsoft.com/office/powerpoint/2010/main" val="79505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84">
                                            <p:txEl>
                                              <p:pRg st="0" end="0"/>
                                            </p:txEl>
                                          </p:spTgt>
                                        </p:tgtEl>
                                        <p:attrNameLst>
                                          <p:attrName>style.visibility</p:attrName>
                                        </p:attrNameLst>
                                      </p:cBhvr>
                                      <p:to>
                                        <p:strVal val="visible"/>
                                      </p:to>
                                    </p:set>
                                    <p:animEffect transition="in" filter="wipe(down)">
                                      <p:cBhvr>
                                        <p:cTn id="12" dur="500"/>
                                        <p:tgtEl>
                                          <p:spTgt spid="84">
                                            <p:txEl>
                                              <p:pRg st="0" end="0"/>
                                            </p:txEl>
                                          </p:spTgt>
                                        </p:tgtEl>
                                      </p:cBhvr>
                                    </p:animEffect>
                                  </p:childTnLst>
                                </p:cTn>
                              </p:par>
                            </p:childTnLst>
                          </p:cTn>
                        </p:par>
                        <p:par>
                          <p:cTn id="13" fill="hold">
                            <p:stCondLst>
                              <p:cond delay="1000"/>
                            </p:stCondLst>
                            <p:childTnLst>
                              <p:par>
                                <p:cTn id="14" presetID="2" presetClass="entr" presetSubtype="4" accel="50000" decel="50000" fill="hold" grpId="0" nodeType="afterEffect" nodePh="1">
                                  <p:stCondLst>
                                    <p:cond delay="0"/>
                                  </p:stCondLst>
                                  <p:endCondLst>
                                    <p:cond evt="begin" delay="0">
                                      <p:tn val="14"/>
                                    </p:cond>
                                  </p:endCondLst>
                                  <p:childTnLst>
                                    <p:set>
                                      <p:cBhvr>
                                        <p:cTn id="15" dur="1" fill="hold">
                                          <p:stCondLst>
                                            <p:cond delay="0"/>
                                          </p:stCondLst>
                                        </p:cTn>
                                        <p:tgtEl>
                                          <p:spTgt spid="82">
                                            <p:txEl>
                                              <p:pRg st="0" end="0"/>
                                            </p:txEl>
                                          </p:spTgt>
                                        </p:tgtEl>
                                        <p:attrNameLst>
                                          <p:attrName>style.visibility</p:attrName>
                                        </p:attrNameLst>
                                      </p:cBhvr>
                                      <p:to>
                                        <p:strVal val="visible"/>
                                      </p:to>
                                    </p:set>
                                    <p:anim calcmode="lin" valueType="num">
                                      <p:cBhvr additive="base">
                                        <p:cTn id="16" dur="500" fill="hold"/>
                                        <p:tgtEl>
                                          <p:spTgt spid="8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2">
                                            <p:txEl>
                                              <p:pRg st="0" end="0"/>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87">
                                            <p:txEl>
                                              <p:pRg st="0" end="0"/>
                                            </p:txEl>
                                          </p:spTgt>
                                        </p:tgtEl>
                                        <p:attrNameLst>
                                          <p:attrName>style.visibility</p:attrName>
                                        </p:attrNameLst>
                                      </p:cBhvr>
                                      <p:to>
                                        <p:strVal val="visible"/>
                                      </p:to>
                                    </p:set>
                                    <p:anim calcmode="lin" valueType="num">
                                      <p:cBhvr additive="base">
                                        <p:cTn id="21"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82"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2"/>
                        </p:tgtEl>
                        <p:attrNameLst>
                          <p:attrName>style.visibility</p:attrName>
                        </p:attrNameLst>
                      </p:cBhvr>
                      <p:to>
                        <p:strVal val="visible"/>
                      </p:to>
                    </p:set>
                    <p:anim calcmode="lin" valueType="num">
                      <p:cBhvr additive="base">
                        <p:cTn dur="500" fill="hold"/>
                        <p:tgtEl>
                          <p:spTgt spid="82"/>
                        </p:tgtEl>
                        <p:attrNameLst>
                          <p:attrName>ppt_x</p:attrName>
                        </p:attrNameLst>
                      </p:cBhvr>
                      <p:tavLst>
                        <p:tav tm="0">
                          <p:val>
                            <p:strVal val="#ppt_x"/>
                          </p:val>
                        </p:tav>
                        <p:tav tm="100000">
                          <p:val>
                            <p:strVal val="#ppt_x"/>
                          </p:val>
                        </p:tav>
                      </p:tavLst>
                    </p:anim>
                    <p:anim calcmode="lin" valueType="num">
                      <p:cBhvr additive="base">
                        <p:cTn dur="500" fill="hold"/>
                        <p:tgtEl>
                          <p:spTgt spid="82"/>
                        </p:tgtEl>
                        <p:attrNameLst>
                          <p:attrName>ppt_y</p:attrName>
                        </p:attrNameLst>
                      </p:cBhvr>
                      <p:tavLst>
                        <p:tav tm="0">
                          <p:val>
                            <p:strVal val="1+#ppt_h/2"/>
                          </p:val>
                        </p:tav>
                        <p:tav tm="100000">
                          <p:val>
                            <p:strVal val="#ppt_y"/>
                          </p:val>
                        </p:tav>
                      </p:tavLst>
                    </p:anim>
                  </p:childTnLst>
                </p:cTn>
              </p:par>
            </p:tnLst>
          </p:tmpl>
        </p:tmplLst>
      </p:bldP>
      <p:bldP spid="84" grpId="0" build="p">
        <p:tmplLst>
          <p:tmpl lvl="1">
            <p:tnLst>
              <p:par>
                <p:cTn presetID="22" presetClass="entr" presetSubtype="4" fill="hold" nodeType="afterEffect" nodePh="1">
                  <p:stCondLst>
                    <p:cond delay="0"/>
                  </p:stCondLst>
                  <p:endCondLst>
                    <p:cond delay="0"/>
                  </p:endCondLst>
                  <p:childTnLst>
                    <p:set>
                      <p:cBhvr>
                        <p:cTn dur="1" fill="hold">
                          <p:stCondLst>
                            <p:cond delay="0"/>
                          </p:stCondLst>
                        </p:cTn>
                        <p:tgtEl>
                          <p:spTgt spid="84"/>
                        </p:tgtEl>
                        <p:attrNameLst>
                          <p:attrName>style.visibility</p:attrName>
                        </p:attrNameLst>
                      </p:cBhvr>
                      <p:to>
                        <p:strVal val="visible"/>
                      </p:to>
                    </p:set>
                    <p:animEffect transition="in" filter="wipe(down)">
                      <p:cBhvr>
                        <p:cTn dur="500"/>
                        <p:tgtEl>
                          <p:spTgt spid="84"/>
                        </p:tgtEl>
                      </p:cBhvr>
                    </p:animEffect>
                  </p:childTnLst>
                </p:cTn>
              </p:par>
            </p:tnLst>
          </p:tmpl>
        </p:tmplLst>
      </p:bldP>
      <p:bldP spid="8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fill="hold"/>
                        <p:tgtEl>
                          <p:spTgt spid="87"/>
                        </p:tgtEl>
                        <p:attrNameLst>
                          <p:attrName>ppt_x</p:attrName>
                        </p:attrNameLst>
                      </p:cBhvr>
                      <p:tavLst>
                        <p:tav tm="0">
                          <p:val>
                            <p:strVal val="#ppt_x"/>
                          </p:val>
                        </p:tav>
                        <p:tav tm="100000">
                          <p:val>
                            <p:strVal val="#ppt_x"/>
                          </p:val>
                        </p:tav>
                      </p:tavLst>
                    </p:anim>
                    <p:anim calcmode="lin" valueType="num">
                      <p:cBhvr additive="base">
                        <p:cTn dur="500" fill="hold"/>
                        <p:tgtEl>
                          <p:spTgt spid="87"/>
                        </p:tgtEl>
                        <p:attrNameLst>
                          <p:attrName>ppt_y</p:attrName>
                        </p:attrNameLst>
                      </p:cBhvr>
                      <p:tavLst>
                        <p:tav tm="0">
                          <p:val>
                            <p:strVal val="1+#ppt_h/2"/>
                          </p:val>
                        </p:tav>
                        <p:tav tm="100000">
                          <p:val>
                            <p:strVal val="#ppt_y"/>
                          </p:val>
                        </p:tav>
                      </p:tavLst>
                    </p:anim>
                  </p:childTnLst>
                </p:cTn>
              </p:par>
            </p:tnLst>
          </p:tmpl>
        </p:tmplLst>
      </p:bldP>
      <p:bldP spid="14"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6" y="5875867"/>
            <a:ext cx="5829300" cy="1816100"/>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541736" y="3875619"/>
            <a:ext cx="5829300" cy="2000249"/>
          </a:xfrm>
        </p:spPr>
        <p:txBody>
          <a:bodyPr anchor="b"/>
          <a:lstStyle>
            <a:lvl1pPr marL="0" indent="0">
              <a:buNone/>
              <a:defRPr sz="2000">
                <a:solidFill>
                  <a:schemeClr val="tx1">
                    <a:tint val="75000"/>
                  </a:schemeClr>
                </a:solidFill>
              </a:defRPr>
            </a:lvl1pPr>
            <a:lvl2pPr marL="457172" indent="0">
              <a:buNone/>
              <a:defRPr sz="1800">
                <a:solidFill>
                  <a:schemeClr val="tx1">
                    <a:tint val="75000"/>
                  </a:schemeClr>
                </a:solidFill>
              </a:defRPr>
            </a:lvl2pPr>
            <a:lvl3pPr marL="914343" indent="0">
              <a:buNone/>
              <a:defRPr sz="1600">
                <a:solidFill>
                  <a:schemeClr val="tx1">
                    <a:tint val="75000"/>
                  </a:schemeClr>
                </a:solidFill>
              </a:defRPr>
            </a:lvl3pPr>
            <a:lvl4pPr marL="1371515" indent="0">
              <a:buNone/>
              <a:defRPr sz="1400">
                <a:solidFill>
                  <a:schemeClr val="tx1">
                    <a:tint val="75000"/>
                  </a:schemeClr>
                </a:solidFill>
              </a:defRPr>
            </a:lvl4pPr>
            <a:lvl5pPr marL="1828686" indent="0">
              <a:buNone/>
              <a:defRPr sz="1400">
                <a:solidFill>
                  <a:schemeClr val="tx1">
                    <a:tint val="75000"/>
                  </a:schemeClr>
                </a:solidFill>
              </a:defRPr>
            </a:lvl5pPr>
            <a:lvl6pPr marL="2285857" indent="0">
              <a:buNone/>
              <a:defRPr sz="1400">
                <a:solidFill>
                  <a:schemeClr val="tx1">
                    <a:tint val="75000"/>
                  </a:schemeClr>
                </a:solidFill>
              </a:defRPr>
            </a:lvl6pPr>
            <a:lvl7pPr marL="2743029" indent="0">
              <a:buNone/>
              <a:defRPr sz="1400">
                <a:solidFill>
                  <a:schemeClr val="tx1">
                    <a:tint val="75000"/>
                  </a:schemeClr>
                </a:solidFill>
              </a:defRPr>
            </a:lvl7pPr>
            <a:lvl8pPr marL="3200200" indent="0">
              <a:buNone/>
              <a:defRPr sz="1400">
                <a:solidFill>
                  <a:schemeClr val="tx1">
                    <a:tint val="75000"/>
                  </a:schemeClr>
                </a:solidFill>
              </a:defRPr>
            </a:lvl8pPr>
            <a:lvl9pPr marL="3657372"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342901"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342901" y="2046817"/>
            <a:ext cx="3030141" cy="853016"/>
          </a:xfrm>
        </p:spPr>
        <p:txBody>
          <a:bodyPr anchor="b"/>
          <a:lstStyle>
            <a:lvl1pPr marL="0" indent="0">
              <a:buNone/>
              <a:defRPr sz="2400" b="1"/>
            </a:lvl1pPr>
            <a:lvl2pPr marL="457172" indent="0">
              <a:buNone/>
              <a:defRPr sz="2000" b="1"/>
            </a:lvl2pPr>
            <a:lvl3pPr marL="914343" indent="0">
              <a:buNone/>
              <a:defRPr sz="1800" b="1"/>
            </a:lvl3pPr>
            <a:lvl4pPr marL="1371515" indent="0">
              <a:buNone/>
              <a:defRPr sz="1600" b="1"/>
            </a:lvl4pPr>
            <a:lvl5pPr marL="1828686" indent="0">
              <a:buNone/>
              <a:defRPr sz="1600" b="1"/>
            </a:lvl5pPr>
            <a:lvl6pPr marL="2285857" indent="0">
              <a:buNone/>
              <a:defRPr sz="1600" b="1"/>
            </a:lvl6pPr>
            <a:lvl7pPr marL="2743029" indent="0">
              <a:buNone/>
              <a:defRPr sz="1600" b="1"/>
            </a:lvl7pPr>
            <a:lvl8pPr marL="3200200" indent="0">
              <a:buNone/>
              <a:defRPr sz="1600" b="1"/>
            </a:lvl8pPr>
            <a:lvl9pPr marL="3657372"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3483770" y="2046817"/>
            <a:ext cx="3031331" cy="853016"/>
          </a:xfrm>
        </p:spPr>
        <p:txBody>
          <a:bodyPr anchor="b"/>
          <a:lstStyle>
            <a:lvl1pPr marL="0" indent="0">
              <a:buNone/>
              <a:defRPr sz="2400" b="1"/>
            </a:lvl1pPr>
            <a:lvl2pPr marL="457172" indent="0">
              <a:buNone/>
              <a:defRPr sz="2000" b="1"/>
            </a:lvl2pPr>
            <a:lvl3pPr marL="914343" indent="0">
              <a:buNone/>
              <a:defRPr sz="1800" b="1"/>
            </a:lvl3pPr>
            <a:lvl4pPr marL="1371515" indent="0">
              <a:buNone/>
              <a:defRPr sz="1600" b="1"/>
            </a:lvl4pPr>
            <a:lvl5pPr marL="1828686" indent="0">
              <a:buNone/>
              <a:defRPr sz="1600" b="1"/>
            </a:lvl5pPr>
            <a:lvl6pPr marL="2285857" indent="0">
              <a:buNone/>
              <a:defRPr sz="1600" b="1"/>
            </a:lvl6pPr>
            <a:lvl7pPr marL="2743029" indent="0">
              <a:buNone/>
              <a:defRPr sz="1600" b="1"/>
            </a:lvl7pPr>
            <a:lvl8pPr marL="3200200" indent="0">
              <a:buNone/>
              <a:defRPr sz="1600" b="1"/>
            </a:lvl8pPr>
            <a:lvl9pPr marL="3657372"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2681288"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342900" y="1913468"/>
            <a:ext cx="2256235" cy="6254751"/>
          </a:xfrm>
        </p:spPr>
        <p:txBody>
          <a:bodyPr/>
          <a:lstStyle>
            <a:lvl1pPr marL="0" indent="0">
              <a:buNone/>
              <a:defRPr sz="1400"/>
            </a:lvl1pPr>
            <a:lvl2pPr marL="457172" indent="0">
              <a:buNone/>
              <a:defRPr sz="1200"/>
            </a:lvl2pPr>
            <a:lvl3pPr marL="914343" indent="0">
              <a:buNone/>
              <a:defRPr sz="1000"/>
            </a:lvl3pPr>
            <a:lvl4pPr marL="1371515" indent="0">
              <a:buNone/>
              <a:defRPr sz="900"/>
            </a:lvl4pPr>
            <a:lvl5pPr marL="1828686" indent="0">
              <a:buNone/>
              <a:defRPr sz="900"/>
            </a:lvl5pPr>
            <a:lvl6pPr marL="2285857" indent="0">
              <a:buNone/>
              <a:defRPr sz="900"/>
            </a:lvl6pPr>
            <a:lvl7pPr marL="2743029" indent="0">
              <a:buNone/>
              <a:defRPr sz="900"/>
            </a:lvl7pPr>
            <a:lvl8pPr marL="3200200" indent="0">
              <a:buNone/>
              <a:defRPr sz="900"/>
            </a:lvl8pPr>
            <a:lvl9pPr marL="3657372"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1"/>
            <a:ext cx="4114800" cy="755651"/>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344216" y="817034"/>
            <a:ext cx="4114800" cy="5486400"/>
          </a:xfrm>
        </p:spPr>
        <p:txBody>
          <a:bodyPr/>
          <a:lstStyle>
            <a:lvl1pPr marL="0" indent="0">
              <a:buNone/>
              <a:defRPr sz="3200"/>
            </a:lvl1pPr>
            <a:lvl2pPr marL="457172" indent="0">
              <a:buNone/>
              <a:defRPr sz="2800"/>
            </a:lvl2pPr>
            <a:lvl3pPr marL="914343" indent="0">
              <a:buNone/>
              <a:defRPr sz="2400"/>
            </a:lvl3pPr>
            <a:lvl4pPr marL="1371515" indent="0">
              <a:buNone/>
              <a:defRPr sz="2000"/>
            </a:lvl4pPr>
            <a:lvl5pPr marL="1828686" indent="0">
              <a:buNone/>
              <a:defRPr sz="2000"/>
            </a:lvl5pPr>
            <a:lvl6pPr marL="2285857" indent="0">
              <a:buNone/>
              <a:defRPr sz="2000"/>
            </a:lvl6pPr>
            <a:lvl7pPr marL="2743029" indent="0">
              <a:buNone/>
              <a:defRPr sz="2000"/>
            </a:lvl7pPr>
            <a:lvl8pPr marL="3200200" indent="0">
              <a:buNone/>
              <a:defRPr sz="2000"/>
            </a:lvl8pPr>
            <a:lvl9pPr marL="3657372" indent="0">
              <a:buNone/>
              <a:defRPr sz="2000"/>
            </a:lvl9pPr>
          </a:lstStyle>
          <a:p>
            <a:endParaRPr lang="fr-BE" dirty="0"/>
          </a:p>
        </p:txBody>
      </p:sp>
      <p:sp>
        <p:nvSpPr>
          <p:cNvPr id="4" name="Espace réservé du texte 3"/>
          <p:cNvSpPr>
            <a:spLocks noGrp="1"/>
          </p:cNvSpPr>
          <p:nvPr>
            <p:ph type="body" sz="half" idx="2"/>
          </p:nvPr>
        </p:nvSpPr>
        <p:spPr>
          <a:xfrm>
            <a:off x="1344216" y="7156452"/>
            <a:ext cx="4114800" cy="1073149"/>
          </a:xfrm>
        </p:spPr>
        <p:txBody>
          <a:bodyPr/>
          <a:lstStyle>
            <a:lvl1pPr marL="0" indent="0">
              <a:buNone/>
              <a:defRPr sz="1400"/>
            </a:lvl1pPr>
            <a:lvl2pPr marL="457172" indent="0">
              <a:buNone/>
              <a:defRPr sz="1200"/>
            </a:lvl2pPr>
            <a:lvl3pPr marL="914343" indent="0">
              <a:buNone/>
              <a:defRPr sz="1000"/>
            </a:lvl3pPr>
            <a:lvl4pPr marL="1371515" indent="0">
              <a:buNone/>
              <a:defRPr sz="900"/>
            </a:lvl4pPr>
            <a:lvl5pPr marL="1828686" indent="0">
              <a:buNone/>
              <a:defRPr sz="900"/>
            </a:lvl5pPr>
            <a:lvl6pPr marL="2285857" indent="0">
              <a:buNone/>
              <a:defRPr sz="900"/>
            </a:lvl6pPr>
            <a:lvl7pPr marL="2743029" indent="0">
              <a:buNone/>
              <a:defRPr sz="900"/>
            </a:lvl7pPr>
            <a:lvl8pPr marL="3200200" indent="0">
              <a:buNone/>
              <a:defRPr sz="900"/>
            </a:lvl8pPr>
            <a:lvl9pPr marL="3657372"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11/09/2024</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34" tIns="45717" rIns="91434" bIns="45717"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342900" y="2133602"/>
            <a:ext cx="6172200" cy="6034617"/>
          </a:xfrm>
          <a:prstGeom prst="rect">
            <a:avLst/>
          </a:prstGeom>
        </p:spPr>
        <p:txBody>
          <a:bodyPr vert="horz" lIns="91434" tIns="45717" rIns="91434" bIns="45717"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342900" y="8475135"/>
            <a:ext cx="1600200" cy="486833"/>
          </a:xfrm>
          <a:prstGeom prst="rect">
            <a:avLst/>
          </a:prstGeom>
        </p:spPr>
        <p:txBody>
          <a:bodyPr vert="horz" lIns="91434" tIns="45717" rIns="91434" bIns="45717" rtlCol="0" anchor="ctr"/>
          <a:lstStyle>
            <a:lvl1pPr algn="l">
              <a:defRPr sz="1200">
                <a:solidFill>
                  <a:schemeClr val="tx1">
                    <a:tint val="75000"/>
                  </a:schemeClr>
                </a:solidFill>
              </a:defRPr>
            </a:lvl1pPr>
          </a:lstStyle>
          <a:p>
            <a:fld id="{AA309A6D-C09C-4548-B29A-6CF363A7E532}" type="datetimeFigureOut">
              <a:rPr lang="fr-FR" smtClean="0"/>
              <a:t>11/09/2024</a:t>
            </a:fld>
            <a:endParaRPr lang="fr-BE" dirty="0"/>
          </a:p>
        </p:txBody>
      </p:sp>
      <p:sp>
        <p:nvSpPr>
          <p:cNvPr id="5" name="Espace réservé du pied de page 4"/>
          <p:cNvSpPr>
            <a:spLocks noGrp="1"/>
          </p:cNvSpPr>
          <p:nvPr>
            <p:ph type="ftr" sz="quarter" idx="3"/>
          </p:nvPr>
        </p:nvSpPr>
        <p:spPr>
          <a:xfrm>
            <a:off x="2343150" y="8475135"/>
            <a:ext cx="2171700" cy="486833"/>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4914900" y="8475135"/>
            <a:ext cx="1600200" cy="486833"/>
          </a:xfrm>
          <a:prstGeom prst="rect">
            <a:avLst/>
          </a:prstGeom>
        </p:spPr>
        <p:txBody>
          <a:bodyPr vert="horz" lIns="91434" tIns="45717" rIns="91434" bIns="45717" rtlCol="0" anchor="ctr"/>
          <a:lstStyle>
            <a:lvl1pPr algn="r">
              <a:defRPr sz="1200">
                <a:solidFill>
                  <a:schemeClr val="tx1">
                    <a:tint val="75000"/>
                  </a:schemeClr>
                </a:solidFill>
              </a:defRPr>
            </a:lvl1pPr>
          </a:lstStyle>
          <a:p>
            <a:fld id="{CF4668DC-857F-487D-BFFA-8C0CA5037977}" type="slidenum">
              <a:rPr lang="fr-BE" smtClean="0"/>
              <a:t>‹N°›</a:t>
            </a:fld>
            <a:endParaRPr lang="fr-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ctr" defTabSz="914343" rtl="0" eaLnBrk="1" latinLnBrk="0" hangingPunct="1">
        <a:spcBef>
          <a:spcPct val="0"/>
        </a:spcBef>
        <a:buNone/>
        <a:defRPr sz="4400" kern="1200">
          <a:solidFill>
            <a:schemeClr val="tx1"/>
          </a:solidFill>
          <a:latin typeface="+mj-lt"/>
          <a:ea typeface="+mj-ea"/>
          <a:cs typeface="+mj-cs"/>
        </a:defRPr>
      </a:lvl1pPr>
    </p:titleStyle>
    <p:bodyStyle>
      <a:lvl1pPr marL="342879" indent="-342879" algn="l" defTabSz="91434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03" indent="-285732" algn="l" defTabSz="914343"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29" indent="-228586" algn="l" defTabSz="91434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01"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71"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43"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14"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86"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57" indent="-228586" algn="l" defTabSz="91434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43" rtl="0" eaLnBrk="1" latinLnBrk="0" hangingPunct="1">
        <a:defRPr sz="1800" kern="1200">
          <a:solidFill>
            <a:schemeClr val="tx1"/>
          </a:solidFill>
          <a:latin typeface="+mn-lt"/>
          <a:ea typeface="+mn-ea"/>
          <a:cs typeface="+mn-cs"/>
        </a:defRPr>
      </a:lvl1pPr>
      <a:lvl2pPr marL="457172" algn="l" defTabSz="914343" rtl="0" eaLnBrk="1" latinLnBrk="0" hangingPunct="1">
        <a:defRPr sz="1800" kern="1200">
          <a:solidFill>
            <a:schemeClr val="tx1"/>
          </a:solidFill>
          <a:latin typeface="+mn-lt"/>
          <a:ea typeface="+mn-ea"/>
          <a:cs typeface="+mn-cs"/>
        </a:defRPr>
      </a:lvl2pPr>
      <a:lvl3pPr marL="914343" algn="l" defTabSz="914343" rtl="0" eaLnBrk="1" latinLnBrk="0" hangingPunct="1">
        <a:defRPr sz="1800" kern="1200">
          <a:solidFill>
            <a:schemeClr val="tx1"/>
          </a:solidFill>
          <a:latin typeface="+mn-lt"/>
          <a:ea typeface="+mn-ea"/>
          <a:cs typeface="+mn-cs"/>
        </a:defRPr>
      </a:lvl3pPr>
      <a:lvl4pPr marL="1371515" algn="l" defTabSz="914343" rtl="0" eaLnBrk="1" latinLnBrk="0" hangingPunct="1">
        <a:defRPr sz="1800" kern="1200">
          <a:solidFill>
            <a:schemeClr val="tx1"/>
          </a:solidFill>
          <a:latin typeface="+mn-lt"/>
          <a:ea typeface="+mn-ea"/>
          <a:cs typeface="+mn-cs"/>
        </a:defRPr>
      </a:lvl4pPr>
      <a:lvl5pPr marL="1828686" algn="l" defTabSz="914343" rtl="0" eaLnBrk="1" latinLnBrk="0" hangingPunct="1">
        <a:defRPr sz="1800" kern="1200">
          <a:solidFill>
            <a:schemeClr val="tx1"/>
          </a:solidFill>
          <a:latin typeface="+mn-lt"/>
          <a:ea typeface="+mn-ea"/>
          <a:cs typeface="+mn-cs"/>
        </a:defRPr>
      </a:lvl5pPr>
      <a:lvl6pPr marL="2285857" algn="l" defTabSz="914343" rtl="0" eaLnBrk="1" latinLnBrk="0" hangingPunct="1">
        <a:defRPr sz="1800" kern="1200">
          <a:solidFill>
            <a:schemeClr val="tx1"/>
          </a:solidFill>
          <a:latin typeface="+mn-lt"/>
          <a:ea typeface="+mn-ea"/>
          <a:cs typeface="+mn-cs"/>
        </a:defRPr>
      </a:lvl6pPr>
      <a:lvl7pPr marL="2743029" algn="l" defTabSz="914343" rtl="0" eaLnBrk="1" latinLnBrk="0" hangingPunct="1">
        <a:defRPr sz="1800" kern="1200">
          <a:solidFill>
            <a:schemeClr val="tx1"/>
          </a:solidFill>
          <a:latin typeface="+mn-lt"/>
          <a:ea typeface="+mn-ea"/>
          <a:cs typeface="+mn-cs"/>
        </a:defRPr>
      </a:lvl7pPr>
      <a:lvl8pPr marL="3200200" algn="l" defTabSz="914343" rtl="0" eaLnBrk="1" latinLnBrk="0" hangingPunct="1">
        <a:defRPr sz="1800" kern="1200">
          <a:solidFill>
            <a:schemeClr val="tx1"/>
          </a:solidFill>
          <a:latin typeface="+mn-lt"/>
          <a:ea typeface="+mn-ea"/>
          <a:cs typeface="+mn-cs"/>
        </a:defRPr>
      </a:lvl8pPr>
      <a:lvl9pPr marL="3657372" algn="l" defTabSz="91434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6.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jpeg"/><Relationship Id="rId3" Type="http://schemas.openxmlformats.org/officeDocument/2006/relationships/hyperlink" Target="https://www.hercules.com/music/" TargetMode="External"/><Relationship Id="rId7" Type="http://schemas.openxmlformats.org/officeDocument/2006/relationships/image" Target="../media/image8.svg"/><Relationship Id="rId12" Type="http://schemas.openxmlformats.org/officeDocument/2006/relationships/image" Target="../media/image13.jpeg"/><Relationship Id="rId2" Type="http://schemas.openxmlformats.org/officeDocument/2006/relationships/hyperlink" Target="https://www.hercules.com/dj-academy/" TargetMode="External"/><Relationship Id="rId16" Type="http://schemas.openxmlformats.org/officeDocument/2006/relationships/image" Target="../media/image17.png"/><Relationship Id="rId1" Type="http://schemas.openxmlformats.org/officeDocument/2006/relationships/slideLayout" Target="../slideLayouts/slideLayout18.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hyperlink" Target="https://www.djuced.com/downloaddjuced/" TargetMode="External"/><Relationship Id="rId15" Type="http://schemas.openxmlformats.org/officeDocument/2006/relationships/image" Target="../media/image16.png"/><Relationship Id="rId10" Type="http://schemas.openxmlformats.org/officeDocument/2006/relationships/image" Target="../media/image11.jpeg"/><Relationship Id="rId4" Type="http://schemas.openxmlformats.org/officeDocument/2006/relationships/hyperlink" Target="https://serato.com/dj/lite/downloads?systemrequirements#system-requirements" TargetMode="External"/><Relationship Id="rId9" Type="http://schemas.openxmlformats.org/officeDocument/2006/relationships/image" Target="../media/image10.png"/><Relationship Id="rId1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half" idx="17"/>
          </p:nvPr>
        </p:nvSpPr>
        <p:spPr>
          <a:xfrm>
            <a:off x="3322902" y="6084168"/>
            <a:ext cx="3535098" cy="2592288"/>
          </a:xfrm>
        </p:spPr>
        <p:txBody>
          <a:bodyPr/>
          <a:lstStyle/>
          <a:p>
            <a:pPr indent="512763">
              <a:spcBef>
                <a:spcPts val="400"/>
              </a:spcBef>
            </a:pPr>
            <a:r>
              <a:rPr lang="en-US" sz="700" b="1" dirty="0"/>
              <a:t>mixing</a:t>
            </a:r>
            <a:r>
              <a:rPr lang="en-US" sz="700" dirty="0"/>
              <a:t> and </a:t>
            </a:r>
            <a:r>
              <a:rPr lang="en-US" sz="700" b="1" dirty="0"/>
              <a:t>performance</a:t>
            </a:r>
            <a:r>
              <a:rPr lang="en-US" sz="700" dirty="0"/>
              <a:t> DJ software from Hercules</a:t>
            </a:r>
          </a:p>
          <a:p>
            <a:pPr marL="115888" indent="-115888">
              <a:spcBef>
                <a:spcPts val="400"/>
              </a:spcBef>
              <a:buFont typeface="Arial" panose="020B0604020202020204" pitchFamily="34" charset="0"/>
              <a:buChar char="•"/>
            </a:pPr>
            <a:r>
              <a:rPr lang="en-US" sz="700" b="1" dirty="0"/>
              <a:t>Assistant:</a:t>
            </a:r>
            <a:r>
              <a:rPr lang="en-US" sz="700" dirty="0"/>
              <a:t> suggests the best upcoming tracks, so that you’ll always stay inspired</a:t>
            </a:r>
          </a:p>
          <a:p>
            <a:pPr marL="115888" indent="-115888">
              <a:buFont typeface="Arial" panose="020B0604020202020204" pitchFamily="34" charset="0"/>
              <a:buChar char="•"/>
            </a:pPr>
            <a:r>
              <a:rPr lang="en-US" sz="700" b="1" dirty="0"/>
              <a:t>Stems:</a:t>
            </a:r>
            <a:r>
              <a:rPr lang="en-US" sz="700" dirty="0"/>
              <a:t> separate the vocal and instrumental parts of tracks to enhance your musical creations</a:t>
            </a:r>
          </a:p>
          <a:p>
            <a:pPr marL="115888" indent="-115888">
              <a:buFont typeface="Arial" panose="020B0604020202020204" pitchFamily="34" charset="0"/>
              <a:buChar char="•"/>
            </a:pPr>
            <a:r>
              <a:rPr lang="en-US" sz="700" b="1" dirty="0"/>
              <a:t>Precise audio engine</a:t>
            </a:r>
            <a:r>
              <a:rPr lang="en-US" sz="700" dirty="0"/>
              <a:t> and full DJing features</a:t>
            </a:r>
          </a:p>
          <a:p>
            <a:pPr lvl="1">
              <a:spcBef>
                <a:spcPts val="1200"/>
              </a:spcBef>
            </a:pPr>
            <a:r>
              <a:rPr lang="en-US" sz="700" dirty="0">
                <a:latin typeface="Segoe UI" panose="020B0502040204020203" pitchFamily="34" charset="0"/>
              </a:rPr>
              <a:t>	   with features for </a:t>
            </a:r>
            <a:r>
              <a:rPr lang="en-US" sz="700" b="1" dirty="0">
                <a:latin typeface="Segoe UI" panose="020B0502040204020203" pitchFamily="34" charset="0"/>
              </a:rPr>
              <a:t>learning</a:t>
            </a:r>
            <a:r>
              <a:rPr lang="en-US" sz="700" dirty="0">
                <a:latin typeface="Segoe UI" panose="020B0502040204020203" pitchFamily="34" charset="0"/>
              </a:rPr>
              <a:t> to </a:t>
            </a:r>
            <a:r>
              <a:rPr lang="en-US" sz="700" b="1" dirty="0">
                <a:latin typeface="Segoe UI" panose="020B0502040204020203" pitchFamily="34" charset="0"/>
              </a:rPr>
              <a:t>mix</a:t>
            </a:r>
            <a:r>
              <a:rPr lang="en-US" sz="700" dirty="0">
                <a:latin typeface="Segoe UI" panose="020B0502040204020203" pitchFamily="34" charset="0"/>
              </a:rPr>
              <a:t> and </a:t>
            </a:r>
            <a:r>
              <a:rPr lang="en-US" sz="700" b="1" dirty="0">
                <a:latin typeface="Segoe UI" panose="020B0502040204020203" pitchFamily="34" charset="0"/>
              </a:rPr>
              <a:t>scratch</a:t>
            </a:r>
          </a:p>
          <a:p>
            <a:pPr marL="115888" indent="-115888">
              <a:buFont typeface="Arial" panose="020B0604020202020204" pitchFamily="34" charset="0"/>
              <a:buChar char="•"/>
            </a:pPr>
            <a:r>
              <a:rPr lang="en-US" sz="700" noProof="0" dirty="0"/>
              <a:t>Use </a:t>
            </a:r>
            <a:r>
              <a:rPr lang="en-US" sz="700" b="1" noProof="0" dirty="0"/>
              <a:t>stems</a:t>
            </a:r>
            <a:r>
              <a:rPr lang="en-US" sz="700" noProof="0" dirty="0"/>
              <a:t> to create separate </a:t>
            </a:r>
            <a:r>
              <a:rPr lang="en-US" sz="700" dirty="0"/>
              <a:t>a cappella </a:t>
            </a:r>
            <a:r>
              <a:rPr lang="en-US" sz="700" noProof="0" dirty="0"/>
              <a:t>and instrumental parts and take your mashups to the next level</a:t>
            </a:r>
          </a:p>
          <a:p>
            <a:pPr marL="115888" indent="-115888">
              <a:buFont typeface="Arial" panose="020B0604020202020204" pitchFamily="34" charset="0"/>
              <a:buChar char="•"/>
            </a:pPr>
            <a:r>
              <a:rPr lang="en-US" sz="700" dirty="0"/>
              <a:t>Includes a free 2-week trial of Serato DJ Pro, the full-featured professional DJ software from Serato</a:t>
            </a:r>
            <a:endParaRPr lang="en-US" sz="700" noProof="0" dirty="0"/>
          </a:p>
          <a:p>
            <a:pPr marL="115888" indent="-115888">
              <a:buFont typeface="Arial" panose="020B0604020202020204" pitchFamily="34" charset="0"/>
              <a:buChar char="•"/>
            </a:pPr>
            <a:r>
              <a:rPr lang="en-US" sz="700" noProof="0" dirty="0"/>
              <a:t>Serato DJ Lite is based on the </a:t>
            </a:r>
            <a:r>
              <a:rPr lang="en-US" sz="700" b="1" noProof="0" dirty="0"/>
              <a:t>same technology</a:t>
            </a:r>
            <a:r>
              <a:rPr lang="en-US" sz="700" noProof="0" dirty="0"/>
              <a:t> as</a:t>
            </a:r>
            <a:r>
              <a:rPr lang="en-US" sz="700" dirty="0"/>
              <a:t> </a:t>
            </a:r>
            <a:r>
              <a:rPr lang="en-US" sz="700" b="1" noProof="0" dirty="0"/>
              <a:t>Serato DJ Pro</a:t>
            </a:r>
          </a:p>
          <a:p>
            <a:pPr>
              <a:spcBef>
                <a:spcPts val="800"/>
              </a:spcBef>
            </a:pPr>
            <a:r>
              <a:rPr lang="en-US" sz="700" noProof="0" dirty="0"/>
              <a:t>Compatible with</a:t>
            </a:r>
            <a:r>
              <a:rPr lang="en-US" sz="700" b="1" noProof="0" dirty="0"/>
              <a:t> streaming services:</a:t>
            </a:r>
            <a:r>
              <a:rPr lang="en-US" sz="700" noProof="0" dirty="0"/>
              <a:t> mix millions of tracks from</a:t>
            </a:r>
            <a:r>
              <a:rPr lang="en-US" sz="700" dirty="0"/>
              <a:t> </a:t>
            </a:r>
            <a:r>
              <a:rPr lang="en-US" sz="700" b="1" noProof="0" dirty="0"/>
              <a:t>Beatport</a:t>
            </a:r>
            <a:r>
              <a:rPr lang="en-US" sz="700" dirty="0"/>
              <a:t> </a:t>
            </a:r>
            <a:r>
              <a:rPr lang="en-US" sz="700" noProof="0" dirty="0"/>
              <a:t>LINK, </a:t>
            </a:r>
            <a:r>
              <a:rPr lang="en-US" sz="700" b="1" noProof="0" dirty="0"/>
              <a:t>Beatsource</a:t>
            </a:r>
            <a:r>
              <a:rPr lang="en-US" sz="700" noProof="0" dirty="0"/>
              <a:t> LINK, </a:t>
            </a:r>
            <a:r>
              <a:rPr lang="en-US" sz="700" b="1" noProof="0" dirty="0"/>
              <a:t>SoundCloud</a:t>
            </a:r>
            <a:r>
              <a:rPr lang="en-US" sz="700" noProof="0" dirty="0"/>
              <a:t> Go+ and </a:t>
            </a:r>
            <a:r>
              <a:rPr lang="en-US" sz="700" b="1" noProof="0" dirty="0"/>
              <a:t>TIDAL+DJ extension</a:t>
            </a:r>
            <a:endParaRPr lang="en-US" sz="700" dirty="0"/>
          </a:p>
          <a:p>
            <a:pPr>
              <a:spcBef>
                <a:spcPts val="800"/>
              </a:spcBef>
            </a:pPr>
            <a:r>
              <a:rPr lang="en-US" sz="700" b="1" dirty="0"/>
              <a:t>DJ Academy:</a:t>
            </a:r>
            <a:r>
              <a:rPr lang="en-US" sz="700" dirty="0"/>
              <a:t> video tutorials from Hercules that help you learn to mix and improve your skills</a:t>
            </a:r>
          </a:p>
          <a:p>
            <a:pPr>
              <a:spcBef>
                <a:spcPts val="800"/>
              </a:spcBef>
            </a:pPr>
            <a:r>
              <a:rPr lang="en-US" sz="700" b="1" dirty="0"/>
              <a:t>Hercules Official Music:</a:t>
            </a:r>
            <a:r>
              <a:rPr lang="en-US" sz="700" dirty="0"/>
              <a:t> royalty-free tracks that you can mix with right away</a:t>
            </a:r>
          </a:p>
        </p:txBody>
      </p:sp>
      <p:sp>
        <p:nvSpPr>
          <p:cNvPr id="6" name="Espace réservé du texte 5"/>
          <p:cNvSpPr>
            <a:spLocks noGrp="1"/>
          </p:cNvSpPr>
          <p:nvPr>
            <p:ph type="body" sz="half" idx="20"/>
          </p:nvPr>
        </p:nvSpPr>
        <p:spPr>
          <a:xfrm>
            <a:off x="0" y="6084168"/>
            <a:ext cx="3284984" cy="2592288"/>
          </a:xfrm>
        </p:spPr>
        <p:txBody>
          <a:bodyPr/>
          <a:lstStyle/>
          <a:p>
            <a:r>
              <a:rPr lang="en-US" sz="1000" b="1" dirty="0"/>
              <a:t>KEY FEATURES</a:t>
            </a:r>
          </a:p>
          <a:p>
            <a:pPr>
              <a:spcBef>
                <a:spcPts val="800"/>
              </a:spcBef>
            </a:pPr>
            <a:r>
              <a:rPr lang="en-US" sz="700" b="1" dirty="0"/>
              <a:t>THE GOLD STANDARD FOR 2-DECK MIXING</a:t>
            </a:r>
          </a:p>
          <a:p>
            <a:pPr marL="115888" indent="-115888">
              <a:buFont typeface="Arial" panose="020B0604020202020204" pitchFamily="34" charset="0"/>
              <a:buChar char="•"/>
            </a:pPr>
            <a:r>
              <a:rPr lang="en-US" sz="700" b="1" dirty="0"/>
              <a:t>Built-in audio:</a:t>
            </a:r>
            <a:r>
              <a:rPr lang="en-US" sz="700" dirty="0"/>
              <a:t> Master (speakers) and monitoring (headphones) outputs</a:t>
            </a:r>
          </a:p>
          <a:p>
            <a:pPr marL="115888" indent="-115888">
              <a:buFont typeface="Arial" panose="020B0604020202020204" pitchFamily="34" charset="0"/>
              <a:buChar char="•"/>
            </a:pPr>
            <a:r>
              <a:rPr lang="en-US" sz="700" dirty="0"/>
              <a:t>Decks: 2 </a:t>
            </a:r>
            <a:r>
              <a:rPr lang="en-US" sz="700" b="1" dirty="0"/>
              <a:t>Play</a:t>
            </a:r>
            <a:r>
              <a:rPr lang="en-US" sz="700" dirty="0"/>
              <a:t>, </a:t>
            </a:r>
            <a:r>
              <a:rPr lang="en-US" sz="700" b="1" dirty="0"/>
              <a:t>Cue</a:t>
            </a:r>
            <a:r>
              <a:rPr lang="en-US" sz="700" dirty="0"/>
              <a:t> (+Sync, Shift) sections, 2 </a:t>
            </a:r>
            <a:r>
              <a:rPr lang="en-US" sz="700" b="1" dirty="0"/>
              <a:t>jog wheels</a:t>
            </a:r>
            <a:r>
              <a:rPr lang="en-US" sz="700" dirty="0"/>
              <a:t>, 2 x 4</a:t>
            </a:r>
            <a:r>
              <a:rPr lang="en-US" sz="700" b="1" dirty="0"/>
              <a:t> pads </a:t>
            </a:r>
            <a:r>
              <a:rPr lang="en-US" sz="700" dirty="0"/>
              <a:t>with 4 modes (Hot Cue, Stems, FX, Sampler), 2 </a:t>
            </a:r>
            <a:r>
              <a:rPr lang="en-US" sz="700" b="1" dirty="0"/>
              <a:t>tempo faders</a:t>
            </a:r>
            <a:r>
              <a:rPr lang="en-US" sz="700" dirty="0"/>
              <a:t>, 2 </a:t>
            </a:r>
            <a:r>
              <a:rPr lang="en-US" sz="700" b="1" dirty="0"/>
              <a:t>Loop</a:t>
            </a:r>
            <a:r>
              <a:rPr lang="en-US" sz="700" dirty="0"/>
              <a:t> sections</a:t>
            </a:r>
          </a:p>
          <a:p>
            <a:pPr marL="115888" indent="-115888">
              <a:buFont typeface="Arial" panose="020B0604020202020204" pitchFamily="34" charset="0"/>
              <a:buChar char="•"/>
            </a:pPr>
            <a:r>
              <a:rPr lang="en-US" sz="700" dirty="0"/>
              <a:t>Mixing: 1 </a:t>
            </a:r>
            <a:r>
              <a:rPr lang="en-US" sz="700" b="1" dirty="0"/>
              <a:t>crossfader</a:t>
            </a:r>
            <a:r>
              <a:rPr lang="en-US" sz="700" dirty="0"/>
              <a:t>,</a:t>
            </a:r>
            <a:r>
              <a:rPr lang="en-US" dirty="0"/>
              <a:t> </a:t>
            </a:r>
            <a:r>
              <a:rPr lang="en-US" sz="700" dirty="0"/>
              <a:t>2 </a:t>
            </a:r>
            <a:r>
              <a:rPr lang="en-US" sz="700" b="1" dirty="0"/>
              <a:t>mixers </a:t>
            </a:r>
            <a:r>
              <a:rPr lang="en-US" sz="700" dirty="0"/>
              <a:t>(Gain, 2-band EQ, Filter, volume), monitoring controls, </a:t>
            </a:r>
            <a:r>
              <a:rPr lang="en-US" sz="700" b="1" dirty="0"/>
              <a:t>master volume</a:t>
            </a:r>
          </a:p>
          <a:p>
            <a:pPr>
              <a:spcBef>
                <a:spcPts val="800"/>
              </a:spcBef>
            </a:pPr>
            <a:r>
              <a:rPr lang="en-US" sz="700" b="1" dirty="0"/>
              <a:t>STEMS</a:t>
            </a:r>
          </a:p>
          <a:p>
            <a:r>
              <a:rPr lang="en-US" sz="700" b="1" dirty="0"/>
              <a:t>Split up tracks</a:t>
            </a:r>
            <a:r>
              <a:rPr lang="en-US" sz="700" dirty="0"/>
              <a:t> into </a:t>
            </a:r>
            <a:r>
              <a:rPr lang="en-US" sz="700" b="1" dirty="0"/>
              <a:t>instrumental and vocal stems</a:t>
            </a:r>
          </a:p>
          <a:p>
            <a:pPr marL="115888" indent="-115888">
              <a:buFont typeface="Arial" panose="020B0604020202020204" pitchFamily="34" charset="0"/>
              <a:buChar char="•"/>
            </a:pPr>
            <a:r>
              <a:rPr lang="en-US" sz="700" b="1" dirty="0"/>
              <a:t>Create mashups</a:t>
            </a:r>
            <a:r>
              <a:rPr lang="en-US" sz="700" dirty="0"/>
              <a:t> by playing a different vocal over the instrumental</a:t>
            </a:r>
          </a:p>
          <a:p>
            <a:pPr marL="115888" indent="-115888">
              <a:buFont typeface="Arial" panose="020B0604020202020204" pitchFamily="34" charset="0"/>
              <a:buChar char="•"/>
            </a:pPr>
            <a:r>
              <a:rPr lang="en-US" sz="700" b="1" dirty="0"/>
              <a:t>Create fresh transitions </a:t>
            </a:r>
            <a:r>
              <a:rPr lang="en-US" sz="700" dirty="0"/>
              <a:t>by mixing the instrumental of the next track over the vocal of the one that’s playing</a:t>
            </a:r>
          </a:p>
          <a:p>
            <a:pPr>
              <a:spcBef>
                <a:spcPts val="800"/>
              </a:spcBef>
            </a:pPr>
            <a:r>
              <a:rPr lang="en-US" sz="700" b="1" dirty="0"/>
              <a:t>BEATMATCH GUIDE</a:t>
            </a:r>
          </a:p>
          <a:p>
            <a:r>
              <a:rPr lang="en-US" sz="700" b="1" dirty="0"/>
              <a:t>Built-in light guides:</a:t>
            </a:r>
            <a:r>
              <a:rPr lang="en-US" sz="700" dirty="0"/>
              <a:t> no need to look at a screen</a:t>
            </a:r>
          </a:p>
          <a:p>
            <a:pPr marL="115888" indent="-115888">
              <a:buFont typeface="Arial" panose="020B0604020202020204" pitchFamily="34" charset="0"/>
              <a:buChar char="•"/>
            </a:pPr>
            <a:r>
              <a:rPr lang="en-US" sz="700" b="1" dirty="0"/>
              <a:t>Tempo</a:t>
            </a:r>
            <a:r>
              <a:rPr lang="en-US" sz="700" dirty="0"/>
              <a:t> guide: indicates where to move the tempo fader</a:t>
            </a:r>
          </a:p>
          <a:p>
            <a:pPr marL="115888" indent="-115888">
              <a:buFont typeface="Arial" panose="020B0604020202020204" pitchFamily="34" charset="0"/>
              <a:buChar char="•"/>
            </a:pPr>
            <a:r>
              <a:rPr lang="en-US" sz="700" b="1" dirty="0"/>
              <a:t>Beat Align</a:t>
            </a:r>
            <a:r>
              <a:rPr lang="en-US" sz="700" dirty="0"/>
              <a:t> guide: indicates which direction to turn the jog wheel</a:t>
            </a:r>
          </a:p>
        </p:txBody>
      </p:sp>
      <p:sp>
        <p:nvSpPr>
          <p:cNvPr id="11" name="Espace réservé du texte 10"/>
          <p:cNvSpPr>
            <a:spLocks noGrp="1"/>
          </p:cNvSpPr>
          <p:nvPr>
            <p:ph type="body" sz="half" idx="2"/>
          </p:nvPr>
        </p:nvSpPr>
        <p:spPr>
          <a:xfrm>
            <a:off x="2420888" y="4096512"/>
            <a:ext cx="4437112" cy="1987656"/>
          </a:xfrm>
        </p:spPr>
        <p:txBody>
          <a:bodyPr wrap="square"/>
          <a:lstStyle/>
          <a:p>
            <a:pPr marL="171450" indent="-171450">
              <a:buFont typeface="Arial" panose="020B0604020202020204" pitchFamily="34" charset="0"/>
              <a:buChar char="•"/>
            </a:pPr>
            <a:r>
              <a:rPr lang="en-US" sz="1100" noProof="0" dirty="0"/>
              <a:t>Choose the right controller to </a:t>
            </a:r>
            <a:r>
              <a:rPr lang="en-US" sz="1100" b="1" noProof="0" dirty="0"/>
              <a:t>start DJing</a:t>
            </a:r>
            <a:endParaRPr lang="en-US" sz="1100" noProof="0" dirty="0"/>
          </a:p>
          <a:p>
            <a:pPr marL="171450" indent="-171450">
              <a:buFont typeface="Arial" panose="020B0604020202020204" pitchFamily="34" charset="0"/>
              <a:buChar char="•"/>
            </a:pPr>
            <a:r>
              <a:rPr lang="en-US" sz="1100" b="1" noProof="0" dirty="0"/>
              <a:t>Train your ears</a:t>
            </a:r>
            <a:r>
              <a:rPr lang="en-US" sz="1100" dirty="0"/>
              <a:t> and </a:t>
            </a:r>
            <a:r>
              <a:rPr lang="en-US" sz="1100" noProof="0" dirty="0"/>
              <a:t>learn to </a:t>
            </a:r>
            <a:r>
              <a:rPr lang="en-US" sz="1100" b="1" noProof="0" dirty="0"/>
              <a:t>beatmatch manually </a:t>
            </a:r>
            <a:r>
              <a:rPr lang="en-US" sz="1100" noProof="0" dirty="0"/>
              <a:t>with the built-in </a:t>
            </a:r>
            <a:r>
              <a:rPr lang="en-US" sz="1100" b="1" noProof="0" dirty="0"/>
              <a:t>dynamic guide lights</a:t>
            </a:r>
          </a:p>
          <a:p>
            <a:pPr marL="171450" indent="-171450">
              <a:buFont typeface="Arial" panose="020B0604020202020204" pitchFamily="34" charset="0"/>
              <a:buChar char="•"/>
            </a:pPr>
            <a:r>
              <a:rPr lang="en-US" sz="1100" dirty="0"/>
              <a:t>Mix with </a:t>
            </a:r>
            <a:r>
              <a:rPr lang="en-US" sz="1100" b="1" dirty="0"/>
              <a:t>Serato DJ Lite </a:t>
            </a:r>
            <a:r>
              <a:rPr lang="en-US" sz="1100" dirty="0"/>
              <a:t>and </a:t>
            </a:r>
            <a:r>
              <a:rPr lang="en-US" sz="1100" b="1" dirty="0"/>
              <a:t>DJUCED</a:t>
            </a:r>
            <a:r>
              <a:rPr lang="en-US" sz="1100" b="1" baseline="30000" dirty="0"/>
              <a:t>®</a:t>
            </a:r>
          </a:p>
          <a:p>
            <a:pPr marL="171450" indent="-171450">
              <a:buFont typeface="Arial" panose="020B0604020202020204" pitchFamily="34" charset="0"/>
              <a:buChar char="•"/>
            </a:pPr>
            <a:r>
              <a:rPr lang="en-US" sz="1100" dirty="0"/>
              <a:t>Learn from the </a:t>
            </a:r>
            <a:r>
              <a:rPr lang="en-US" sz="1100" b="1" dirty="0"/>
              <a:t>DJ Academy tutorials</a:t>
            </a:r>
            <a:endParaRPr lang="en-US" sz="1100" baseline="30000" dirty="0"/>
          </a:p>
          <a:p>
            <a:pPr marL="171450" indent="-171450">
              <a:buFont typeface="Arial" panose="020B0604020202020204" pitchFamily="34" charset="0"/>
              <a:buChar char="•"/>
            </a:pPr>
            <a:r>
              <a:rPr lang="en-US" sz="1100" dirty="0"/>
              <a:t>Separate tracks into </a:t>
            </a:r>
            <a:r>
              <a:rPr lang="en-US" sz="1100" b="1" dirty="0"/>
              <a:t>stems</a:t>
            </a:r>
            <a:r>
              <a:rPr lang="en-US" dirty="0"/>
              <a:t> </a:t>
            </a:r>
            <a:r>
              <a:rPr lang="en-US" sz="1100" dirty="0"/>
              <a:t>to make mashups</a:t>
            </a:r>
            <a:endParaRPr lang="en-US" sz="1100" baseline="30000" dirty="0"/>
          </a:p>
          <a:p>
            <a:pPr marL="171450" indent="-171450">
              <a:buFont typeface="Arial" panose="020B0604020202020204" pitchFamily="34" charset="0"/>
              <a:buChar char="•"/>
            </a:pPr>
            <a:r>
              <a:rPr lang="en-US" sz="1100" b="1" dirty="0"/>
              <a:t>Mix tracks</a:t>
            </a:r>
            <a:r>
              <a:rPr lang="en-US" dirty="0"/>
              <a:t> </a:t>
            </a:r>
            <a:r>
              <a:rPr lang="en-US" sz="1100" dirty="0"/>
              <a:t>from </a:t>
            </a:r>
            <a:r>
              <a:rPr lang="en-US" sz="1100" b="1" dirty="0"/>
              <a:t>Beatport</a:t>
            </a:r>
            <a:r>
              <a:rPr lang="en-US" sz="1100" dirty="0"/>
              <a:t> LINK, </a:t>
            </a:r>
            <a:r>
              <a:rPr lang="en-US" sz="1100" b="1" dirty="0"/>
              <a:t>Beatsource</a:t>
            </a:r>
            <a:r>
              <a:rPr lang="en-US" dirty="0"/>
              <a:t> </a:t>
            </a:r>
            <a:r>
              <a:rPr lang="en-US" sz="1100" dirty="0"/>
              <a:t>LINK, </a:t>
            </a:r>
            <a:r>
              <a:rPr lang="en-US" sz="1100" b="1" dirty="0"/>
              <a:t>SoundCloud</a:t>
            </a:r>
            <a:r>
              <a:rPr lang="en-US" sz="1100" dirty="0"/>
              <a:t> Go+ and </a:t>
            </a:r>
            <a:r>
              <a:rPr lang="en-US" sz="1100" b="1" dirty="0"/>
              <a:t>TIDAL+DJ</a:t>
            </a:r>
            <a:r>
              <a:rPr lang="en-US" sz="1100" dirty="0"/>
              <a:t> </a:t>
            </a:r>
            <a:r>
              <a:rPr lang="en-US" sz="1100" b="1" dirty="0"/>
              <a:t>extension </a:t>
            </a:r>
            <a:r>
              <a:rPr lang="en-US" sz="1100" dirty="0"/>
              <a:t>streaming services</a:t>
            </a:r>
          </a:p>
          <a:p>
            <a:pPr marL="171450" indent="-171450">
              <a:buFont typeface="Arial" panose="020B0604020202020204" pitchFamily="34" charset="0"/>
              <a:buChar char="•"/>
            </a:pPr>
            <a:r>
              <a:rPr lang="en-US" sz="1100" dirty="0"/>
              <a:t>Mix and scratch with confidence, have fun and improve your skills!</a:t>
            </a:r>
          </a:p>
        </p:txBody>
      </p:sp>
      <p:pic>
        <p:nvPicPr>
          <p:cNvPr id="17" name="Image 16"/>
          <p:cNvPicPr>
            <a:picLocks noChangeAspect="1"/>
          </p:cNvPicPr>
          <p:nvPr/>
        </p:nvPicPr>
        <p:blipFill>
          <a:blip r:embed="rId2" cstate="print">
            <a:extLst>
              <a:ext uri="{28A0092B-C50C-407E-A947-70E740481C1C}">
                <a14:useLocalDpi xmlns:a14="http://schemas.microsoft.com/office/drawing/2010/main" val="0"/>
              </a:ext>
            </a:extLst>
          </a:blip>
          <a:srcRect l="1842" r="1842"/>
          <a:stretch/>
        </p:blipFill>
        <p:spPr>
          <a:xfrm>
            <a:off x="1134473" y="1117872"/>
            <a:ext cx="4301022" cy="2884912"/>
          </a:xfrm>
          <a:prstGeom prst="rect">
            <a:avLst/>
          </a:prstGeom>
        </p:spPr>
      </p:pic>
      <p:pic>
        <p:nvPicPr>
          <p:cNvPr id="2" name="Image 1">
            <a:extLst>
              <a:ext uri="{FF2B5EF4-FFF2-40B4-BE49-F238E27FC236}">
                <a16:creationId xmlns:a16="http://schemas.microsoft.com/office/drawing/2014/main" id="{01082393-22A3-7FFB-F039-893A4528FAA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426539" y="6867144"/>
            <a:ext cx="936104" cy="160203"/>
          </a:xfrm>
          <a:prstGeom prst="rect">
            <a:avLst/>
          </a:prstGeom>
        </p:spPr>
      </p:pic>
      <p:pic>
        <p:nvPicPr>
          <p:cNvPr id="5" name="Image 4">
            <a:extLst>
              <a:ext uri="{FF2B5EF4-FFF2-40B4-BE49-F238E27FC236}">
                <a16:creationId xmlns:a16="http://schemas.microsoft.com/office/drawing/2014/main" id="{67BB4DAF-697D-2883-3C30-88C59E0BF9EE}"/>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426539" y="6108192"/>
            <a:ext cx="453680" cy="130641"/>
          </a:xfrm>
          <a:prstGeom prst="rect">
            <a:avLst/>
          </a:prstGeom>
        </p:spPr>
      </p:pic>
      <p:pic>
        <p:nvPicPr>
          <p:cNvPr id="15" name="Image 8"/>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16632" y="4283968"/>
            <a:ext cx="2376873" cy="1621924"/>
          </a:xfrm>
          <a:prstGeom prst="rect">
            <a:avLst/>
          </a:prstGeom>
        </p:spPr>
      </p:pic>
      <p:pic>
        <p:nvPicPr>
          <p:cNvPr id="7" name="Image 6"/>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713043" y="645527"/>
            <a:ext cx="5880672" cy="666575"/>
          </a:xfrm>
          <a:prstGeom prst="rect">
            <a:avLst/>
          </a:prstGeom>
        </p:spPr>
      </p:pic>
      <p:sp>
        <p:nvSpPr>
          <p:cNvPr id="8" name="Espace réservé du texte 10">
            <a:extLst>
              <a:ext uri="{FF2B5EF4-FFF2-40B4-BE49-F238E27FC236}">
                <a16:creationId xmlns:a16="http://schemas.microsoft.com/office/drawing/2014/main" id="{F964414F-30BD-D688-7F3C-6DC7AEBC5A56}"/>
              </a:ext>
            </a:extLst>
          </p:cNvPr>
          <p:cNvSpPr txBox="1">
            <a:spLocks/>
          </p:cNvSpPr>
          <p:nvPr/>
        </p:nvSpPr>
        <p:spPr>
          <a:xfrm>
            <a:off x="2319948" y="5230064"/>
            <a:ext cx="276176" cy="284816"/>
          </a:xfrm>
          <a:prstGeom prst="rect">
            <a:avLst/>
          </a:prstGeom>
        </p:spPr>
        <p:txBody>
          <a:bodyPr vert="horz" wrap="square" lIns="90000" tIns="46800" rIns="90000" bIns="46800" rtlCol="0" anchor="t" anchorCtr="0">
            <a:noAutofit/>
          </a:bodyPr>
          <a:lstStyle>
            <a:lvl1pPr marL="0" indent="0" algn="l" defTabSz="914343" rtl="0" eaLnBrk="1" latinLnBrk="0" hangingPunct="1">
              <a:spcBef>
                <a:spcPct val="20000"/>
              </a:spcBef>
              <a:buFont typeface="Arial" pitchFamily="34" charset="0"/>
              <a:buNone/>
              <a:defRPr sz="1200" b="0" kern="1200" baseline="0">
                <a:solidFill>
                  <a:schemeClr val="bg1"/>
                </a:solidFill>
                <a:latin typeface="Segoe UI" panose="020B0502040204020203" pitchFamily="34" charset="0"/>
                <a:ea typeface="Roboto" panose="02000000000000000000" pitchFamily="2" charset="0"/>
                <a:cs typeface="Segoe UI" panose="020B0502040204020203" pitchFamily="34" charset="0"/>
              </a:defRPr>
            </a:lvl1pPr>
            <a:lvl2pPr marL="457189" indent="0" algn="l" defTabSz="914343" rtl="0" eaLnBrk="1" latinLnBrk="0" hangingPunct="1">
              <a:spcBef>
                <a:spcPct val="20000"/>
              </a:spcBef>
              <a:buFont typeface="Arial" pitchFamily="34" charset="0"/>
              <a:buNone/>
              <a:defRPr sz="1200" kern="1200">
                <a:solidFill>
                  <a:schemeClr val="tx1"/>
                </a:solidFill>
                <a:latin typeface="+mn-lt"/>
                <a:ea typeface="+mn-ea"/>
                <a:cs typeface="+mn-cs"/>
              </a:defRPr>
            </a:lvl2pPr>
            <a:lvl3pPr marL="914377" indent="0" algn="l" defTabSz="914343" rtl="0" eaLnBrk="1" latinLnBrk="0" hangingPunct="1">
              <a:spcBef>
                <a:spcPct val="20000"/>
              </a:spcBef>
              <a:buFont typeface="Arial" pitchFamily="34" charset="0"/>
              <a:buNone/>
              <a:defRPr sz="1000" kern="1200">
                <a:solidFill>
                  <a:schemeClr val="tx1"/>
                </a:solidFill>
                <a:latin typeface="+mn-lt"/>
                <a:ea typeface="+mn-ea"/>
                <a:cs typeface="+mn-cs"/>
              </a:defRPr>
            </a:lvl3pPr>
            <a:lvl4pPr marL="1371566"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4pPr>
            <a:lvl5pPr marL="1828754"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5pPr>
            <a:lvl6pPr marL="2285943"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6pPr>
            <a:lvl7pPr marL="2743131"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7pPr>
            <a:lvl8pPr marL="3200320"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8pPr>
            <a:lvl9pPr marL="3657509" indent="0" algn="l" defTabSz="914343"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000" b="1" dirty="0"/>
              <a:t>*</a:t>
            </a:r>
            <a:endParaRPr lang="en-US" sz="1000" dirty="0"/>
          </a:p>
        </p:txBody>
      </p:sp>
    </p:spTree>
    <p:extLst>
      <p:ext uri="{BB962C8B-B14F-4D97-AF65-F5344CB8AC3E}">
        <p14:creationId xmlns:p14="http://schemas.microsoft.com/office/powerpoint/2010/main" val="158551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au 18"/>
          <p:cNvGraphicFramePr>
            <a:graphicFrameLocks noGrp="1"/>
          </p:cNvGraphicFramePr>
          <p:nvPr>
            <p:extLst>
              <p:ext uri="{D42A27DB-BD31-4B8C-83A1-F6EECF244321}">
                <p14:modId xmlns:p14="http://schemas.microsoft.com/office/powerpoint/2010/main" val="82813201"/>
              </p:ext>
            </p:extLst>
          </p:nvPr>
        </p:nvGraphicFramePr>
        <p:xfrm>
          <a:off x="118872" y="7022592"/>
          <a:ext cx="3118104" cy="1371600"/>
        </p:xfrm>
        <a:graphic>
          <a:graphicData uri="http://schemas.openxmlformats.org/drawingml/2006/table">
            <a:tbl>
              <a:tblPr firstRow="1" bandRow="1">
                <a:tableStyleId>{073A0DAA-6AF3-43AB-8588-CEC1D06C72B9}</a:tableStyleId>
              </a:tblPr>
              <a:tblGrid>
                <a:gridCol w="3118104">
                  <a:extLst>
                    <a:ext uri="{9D8B030D-6E8A-4147-A177-3AD203B41FA5}">
                      <a16:colId xmlns:a16="http://schemas.microsoft.com/office/drawing/2014/main" val="20000"/>
                    </a:ext>
                  </a:extLst>
                </a:gridCol>
              </a:tblGrid>
              <a:tr h="27432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dirty="0">
                          <a:solidFill>
                            <a:schemeClr val="tx1"/>
                          </a:solidFill>
                          <a:latin typeface="Segoe UI" panose="020B0502040204020203" pitchFamily="34" charset="0"/>
                        </a:rPr>
                        <a:t>PACKAGING INFORMATION</a:t>
                      </a:r>
                    </a:p>
                  </a:txBody>
                  <a:tcPr>
                    <a:solidFill>
                      <a:srgbClr val="00B0F0"/>
                    </a:solidFill>
                  </a:tcPr>
                </a:tc>
                <a:extLst>
                  <a:ext uri="{0D108BD9-81ED-4DB2-BD59-A6C34878D82A}">
                    <a16:rowId xmlns:a16="http://schemas.microsoft.com/office/drawing/2014/main" val="10000"/>
                  </a:ext>
                </a:extLst>
              </a:tr>
              <a:tr h="152717">
                <a:tc>
                  <a:txBody>
                    <a:bodyPr/>
                    <a:lstStyle/>
                    <a:p>
                      <a:pPr marL="0" indent="0">
                        <a:tabLst/>
                      </a:pPr>
                      <a:r>
                        <a:rPr lang="en-US" sz="700" b="1" dirty="0">
                          <a:solidFill>
                            <a:schemeClr val="tx1"/>
                          </a:solidFill>
                          <a:latin typeface="Segoe UI" panose="020B0502040204020203" pitchFamily="34" charset="0"/>
                          <a:cs typeface="Segoe UI" panose="020B0502040204020203" pitchFamily="34" charset="0"/>
                        </a:rPr>
                        <a:t>Box dimensions:</a:t>
                      </a:r>
                      <a:r>
                        <a:rPr lang="en-US" sz="700" b="0" dirty="0">
                          <a:solidFill>
                            <a:schemeClr val="tx1"/>
                          </a:solidFill>
                          <a:latin typeface="Segoe UI" panose="020B0502040204020203" pitchFamily="34" charset="0"/>
                          <a:cs typeface="Segoe UI" panose="020B0502040204020203" pitchFamily="34" charset="0"/>
                        </a:rPr>
                        <a:t> 14.3</a:t>
                      </a:r>
                      <a:r>
                        <a:rPr lang="en-US" sz="700" b="0" baseline="0" dirty="0">
                          <a:solidFill>
                            <a:schemeClr val="tx1"/>
                          </a:solidFill>
                          <a:latin typeface="Segoe UI" panose="020B0502040204020203" pitchFamily="34" charset="0"/>
                          <a:cs typeface="Segoe UI" panose="020B0502040204020203" pitchFamily="34" charset="0"/>
                        </a:rPr>
                        <a:t> </a:t>
                      </a:r>
                      <a:r>
                        <a:rPr lang="en-US" sz="700" baseline="0" dirty="0">
                          <a:solidFill>
                            <a:schemeClr val="tx1"/>
                          </a:solidFill>
                          <a:latin typeface="Segoe UI" panose="020B0502040204020203" pitchFamily="34" charset="0"/>
                          <a:cs typeface="Segoe UI" panose="020B0502040204020203" pitchFamily="34" charset="0"/>
                        </a:rPr>
                        <a:t>x 9.2 x 3.1” / </a:t>
                      </a:r>
                      <a:r>
                        <a:rPr lang="en-US" sz="700" b="0" i="0" baseline="0" dirty="0">
                          <a:solidFill>
                            <a:schemeClr val="tx1"/>
                          </a:solidFill>
                          <a:latin typeface="Segoe UI" panose="020B0502040204020203" pitchFamily="34" charset="0"/>
                          <a:cs typeface="Segoe UI" panose="020B0502040204020203" pitchFamily="34" charset="0"/>
                        </a:rPr>
                        <a:t>363 x 233 x 80 mm </a:t>
                      </a:r>
                      <a:r>
                        <a:rPr lang="en-US" sz="700" baseline="0" noProof="0" dirty="0">
                          <a:solidFill>
                            <a:schemeClr val="tx1"/>
                          </a:solidFill>
                          <a:latin typeface="Segoe UI" panose="020B0502040204020203" pitchFamily="34" charset="0"/>
                          <a:cs typeface="Segoe UI" panose="020B0502040204020203" pitchFamily="34" charset="0"/>
                        </a:rPr>
                        <a:t>(W x H x D)</a:t>
                      </a:r>
                    </a:p>
                  </a:txBody>
                  <a:tcPr>
                    <a:solidFill>
                      <a:schemeClr val="bg1">
                        <a:lumMod val="95000"/>
                      </a:schemeClr>
                    </a:solidFill>
                  </a:tcPr>
                </a:tc>
                <a:extLst>
                  <a:ext uri="{0D108BD9-81ED-4DB2-BD59-A6C34878D82A}">
                    <a16:rowId xmlns:a16="http://schemas.microsoft.com/office/drawing/2014/main" val="10001"/>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dirty="0">
                          <a:solidFill>
                            <a:schemeClr val="tx1"/>
                          </a:solidFill>
                          <a:latin typeface="Segoe UI" panose="020B0502040204020203" pitchFamily="34" charset="0"/>
                          <a:cs typeface="Segoe UI" panose="020B0502040204020203" pitchFamily="34" charset="0"/>
                        </a:rPr>
                        <a:t>Master carton dimensions:</a:t>
                      </a:r>
                      <a:r>
                        <a:rPr lang="en-US" sz="700" b="0" baseline="0" dirty="0">
                          <a:solidFill>
                            <a:schemeClr val="tx1"/>
                          </a:solidFill>
                          <a:latin typeface="Segoe UI" panose="020B0502040204020203" pitchFamily="34" charset="0"/>
                          <a:cs typeface="Segoe UI" panose="020B0502040204020203" pitchFamily="34" charset="0"/>
                        </a:rPr>
                        <a:t> 15.6 x 10.4 x 3.7” / 395 x 263 x 95 mm </a:t>
                      </a:r>
                      <a:r>
                        <a:rPr lang="en-US" sz="700" baseline="0" noProof="0" dirty="0">
                          <a:solidFill>
                            <a:schemeClr val="tx1"/>
                          </a:solidFill>
                          <a:latin typeface="Segoe UI" panose="020B0502040204020203" pitchFamily="34" charset="0"/>
                          <a:cs typeface="Segoe UI" panose="020B0502040204020203" pitchFamily="34" charset="0"/>
                        </a:rPr>
                        <a:t>(W x H x D)</a:t>
                      </a:r>
                    </a:p>
                  </a:txBody>
                  <a:tcPr>
                    <a:noFill/>
                  </a:tcPr>
                </a:tc>
                <a:extLst>
                  <a:ext uri="{0D108BD9-81ED-4DB2-BD59-A6C34878D82A}">
                    <a16:rowId xmlns:a16="http://schemas.microsoft.com/office/drawing/2014/main" val="10002"/>
                  </a:ext>
                </a:extLst>
              </a:tr>
              <a:tr h="0">
                <a:tc>
                  <a:txBody>
                    <a:bodyPr/>
                    <a:lstStyle/>
                    <a:p>
                      <a:r>
                        <a:rPr lang="en-US" sz="700" b="1" dirty="0">
                          <a:solidFill>
                            <a:schemeClr val="tx1"/>
                          </a:solidFill>
                          <a:latin typeface="Segoe UI" panose="020B0502040204020203" pitchFamily="34" charset="0"/>
                          <a:cs typeface="Segoe UI" panose="020B0502040204020203" pitchFamily="34" charset="0"/>
                        </a:rPr>
                        <a:t>Units</a:t>
                      </a:r>
                      <a:r>
                        <a:rPr lang="en-US" sz="700" b="1" baseline="0" dirty="0">
                          <a:solidFill>
                            <a:schemeClr val="tx1"/>
                          </a:solidFill>
                          <a:latin typeface="Segoe UI" panose="020B0502040204020203" pitchFamily="34" charset="0"/>
                          <a:cs typeface="Segoe UI" panose="020B0502040204020203" pitchFamily="34" charset="0"/>
                        </a:rPr>
                        <a:t> per </a:t>
                      </a:r>
                      <a:r>
                        <a:rPr lang="en-US" sz="700" b="1" dirty="0">
                          <a:solidFill>
                            <a:schemeClr val="tx1"/>
                          </a:solidFill>
                          <a:latin typeface="Segoe UI" panose="020B0502040204020203" pitchFamily="34" charset="0"/>
                          <a:cs typeface="Segoe UI" panose="020B0502040204020203" pitchFamily="34" charset="0"/>
                        </a:rPr>
                        <a:t>master carton:</a:t>
                      </a:r>
                      <a:r>
                        <a:rPr lang="en-US" sz="700" b="0" dirty="0">
                          <a:solidFill>
                            <a:schemeClr val="tx1"/>
                          </a:solidFill>
                          <a:latin typeface="Segoe UI" panose="020B0502040204020203" pitchFamily="34" charset="0"/>
                          <a:cs typeface="Segoe UI" panose="020B0502040204020203" pitchFamily="34" charset="0"/>
                        </a:rPr>
                        <a:t> </a:t>
                      </a:r>
                      <a:r>
                        <a:rPr lang="en-US" sz="700" b="0" baseline="0" dirty="0">
                          <a:solidFill>
                            <a:schemeClr val="tx1"/>
                          </a:solidFill>
                          <a:latin typeface="Segoe UI" panose="020B0502040204020203" pitchFamily="34" charset="0"/>
                          <a:cs typeface="Segoe UI" panose="020B0502040204020203" pitchFamily="34" charset="0"/>
                        </a:rPr>
                        <a:t>1</a:t>
                      </a:r>
                    </a:p>
                  </a:txBody>
                  <a:tcPr>
                    <a:solidFill>
                      <a:schemeClr val="bg1">
                        <a:lumMod val="95000"/>
                      </a:schemeClr>
                    </a:solidFill>
                  </a:tcPr>
                </a:tc>
                <a:extLst>
                  <a:ext uri="{0D108BD9-81ED-4DB2-BD59-A6C34878D82A}">
                    <a16:rowId xmlns:a16="http://schemas.microsoft.com/office/drawing/2014/main" val="10003"/>
                  </a:ext>
                </a:extLst>
              </a:tr>
              <a:tr h="0">
                <a:tc>
                  <a:txBody>
                    <a:bodyPr/>
                    <a:lstStyle/>
                    <a:p>
                      <a:r>
                        <a:rPr lang="en-US" sz="700" b="1" dirty="0">
                          <a:solidFill>
                            <a:schemeClr val="tx1"/>
                          </a:solidFill>
                          <a:latin typeface="Segoe UI" panose="020B0502040204020203" pitchFamily="34" charset="0"/>
                          <a:cs typeface="Segoe UI" panose="020B0502040204020203" pitchFamily="34" charset="0"/>
                        </a:rPr>
                        <a:t>Master carton weight:</a:t>
                      </a:r>
                      <a:r>
                        <a:rPr lang="en-US" sz="700" b="0" dirty="0">
                          <a:solidFill>
                            <a:schemeClr val="tx1"/>
                          </a:solidFill>
                          <a:latin typeface="Segoe UI" panose="020B0502040204020203" pitchFamily="34" charset="0"/>
                          <a:cs typeface="Segoe UI" panose="020B0502040204020203" pitchFamily="34" charset="0"/>
                        </a:rPr>
                        <a:t> 3.</a:t>
                      </a:r>
                      <a:r>
                        <a:rPr lang="en-US" sz="700" dirty="0">
                          <a:solidFill>
                            <a:schemeClr val="tx1"/>
                          </a:solidFill>
                          <a:latin typeface="Segoe UI" panose="020B0502040204020203" pitchFamily="34" charset="0"/>
                          <a:cs typeface="Segoe UI" panose="020B0502040204020203" pitchFamily="34" charset="0"/>
                        </a:rPr>
                        <a:t>3 lb / </a:t>
                      </a:r>
                      <a:r>
                        <a:rPr lang="en-US" sz="700" b="0" baseline="0" dirty="0">
                          <a:solidFill>
                            <a:schemeClr val="tx1"/>
                          </a:solidFill>
                          <a:latin typeface="Segoe UI" panose="020B0502040204020203" pitchFamily="34" charset="0"/>
                          <a:cs typeface="Segoe UI" panose="020B0502040204020203" pitchFamily="34" charset="0"/>
                        </a:rPr>
                        <a:t>1.49 kg</a:t>
                      </a:r>
                    </a:p>
                  </a:txBody>
                  <a:tcPr>
                    <a:noFill/>
                  </a:tcPr>
                </a:tc>
                <a:extLst>
                  <a:ext uri="{0D108BD9-81ED-4DB2-BD59-A6C34878D82A}">
                    <a16:rowId xmlns:a16="http://schemas.microsoft.com/office/drawing/2014/main" val="441540978"/>
                  </a:ext>
                </a:extLst>
              </a:tr>
              <a:tr h="178867">
                <a:tc>
                  <a:txBody>
                    <a:bodyPr/>
                    <a:lstStyle/>
                    <a:p>
                      <a:r>
                        <a:rPr lang="en-US" sz="700" b="1" dirty="0">
                          <a:solidFill>
                            <a:schemeClr val="tx1"/>
                          </a:solidFill>
                          <a:latin typeface="Segoe UI" panose="020B0502040204020203" pitchFamily="34" charset="0"/>
                          <a:cs typeface="Segoe UI" panose="020B0502040204020203" pitchFamily="34" charset="0"/>
                        </a:rPr>
                        <a:t>Units per pallet (31.5 x 47.2” / 80 x 120 cm):</a:t>
                      </a:r>
                      <a:r>
                        <a:rPr lang="en-US" sz="700" b="0" baseline="0" dirty="0">
                          <a:solidFill>
                            <a:schemeClr val="tx1"/>
                          </a:solidFill>
                          <a:latin typeface="Segoe UI" panose="020B0502040204020203" pitchFamily="34" charset="0"/>
                          <a:cs typeface="Segoe UI" panose="020B0502040204020203" pitchFamily="34" charset="0"/>
                        </a:rPr>
                        <a:t> 144</a:t>
                      </a:r>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20" name="Tableau 19"/>
          <p:cNvGraphicFramePr>
            <a:graphicFrameLocks noGrp="1"/>
          </p:cNvGraphicFramePr>
          <p:nvPr>
            <p:extLst>
              <p:ext uri="{D42A27DB-BD31-4B8C-83A1-F6EECF244321}">
                <p14:modId xmlns:p14="http://schemas.microsoft.com/office/powerpoint/2010/main" val="432526463"/>
              </p:ext>
            </p:extLst>
          </p:nvPr>
        </p:nvGraphicFramePr>
        <p:xfrm>
          <a:off x="3452954" y="757745"/>
          <a:ext cx="3289590" cy="5493721"/>
        </p:xfrm>
        <a:graphic>
          <a:graphicData uri="http://schemas.openxmlformats.org/drawingml/2006/table">
            <a:tbl>
              <a:tblPr firstRow="1" bandRow="1">
                <a:tableStyleId>{5C22544A-7EE6-4342-B048-85BDC9FD1C3A}</a:tableStyleId>
              </a:tblPr>
              <a:tblGrid>
                <a:gridCol w="971924">
                  <a:extLst>
                    <a:ext uri="{9D8B030D-6E8A-4147-A177-3AD203B41FA5}">
                      <a16:colId xmlns:a16="http://schemas.microsoft.com/office/drawing/2014/main" val="20000"/>
                    </a:ext>
                  </a:extLst>
                </a:gridCol>
                <a:gridCol w="2317666">
                  <a:extLst>
                    <a:ext uri="{9D8B030D-6E8A-4147-A177-3AD203B41FA5}">
                      <a16:colId xmlns:a16="http://schemas.microsoft.com/office/drawing/2014/main" val="20001"/>
                    </a:ext>
                  </a:extLst>
                </a:gridCol>
              </a:tblGrid>
              <a:tr h="27432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en-US" sz="1000" b="0" u="none"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rgbClr val="00B0F0"/>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u="none"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TECHNICAL SPECIFICATIONS</a:t>
                      </a:r>
                    </a:p>
                  </a:txBody>
                  <a:tcPr anchor="ctr">
                    <a:solidFill>
                      <a:srgbClr val="00B0F0"/>
                    </a:solidFill>
                  </a:tcPr>
                </a:tc>
                <a:extLst>
                  <a:ext uri="{0D108BD9-81ED-4DB2-BD59-A6C34878D82A}">
                    <a16:rowId xmlns:a16="http://schemas.microsoft.com/office/drawing/2014/main" val="10000"/>
                  </a:ext>
                </a:extLst>
              </a:tr>
              <a:tr h="190122">
                <a:tc rowSpan="2">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50" b="1"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DIMENSIONS/</a:t>
                      </a:r>
                    </a:p>
                    <a:p>
                      <a:pPr marL="0" marR="0" indent="0" algn="ctr" defTabSz="914343" rtl="0" eaLnBrk="1" fontAlgn="auto" latinLnBrk="0" hangingPunct="1">
                        <a:lnSpc>
                          <a:spcPct val="100000"/>
                        </a:lnSpc>
                        <a:spcBef>
                          <a:spcPts val="0"/>
                        </a:spcBef>
                        <a:spcAft>
                          <a:spcPts val="0"/>
                        </a:spcAft>
                        <a:buClrTx/>
                        <a:buSzTx/>
                        <a:buFontTx/>
                        <a:buNone/>
                        <a:tabLst/>
                        <a:defRPr/>
                      </a:pPr>
                      <a:r>
                        <a:rPr lang="en-US" sz="650" b="1"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WEIGHT</a:t>
                      </a: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Size: 12.6 x 7.7 x 1.9“ / 320 x 195 x 49 mm</a:t>
                      </a:r>
                    </a:p>
                    <a:p>
                      <a:pPr marL="0" marR="0" indent="0" algn="l" defTabSz="914343" rtl="0" eaLnBrk="1" fontAlgn="auto" latinLnBrk="0" hangingPunct="1">
                        <a:lnSpc>
                          <a:spcPct val="100000"/>
                        </a:lnSpc>
                        <a:spcBef>
                          <a:spcPts val="0"/>
                        </a:spcBef>
                        <a:spcAft>
                          <a:spcPts val="0"/>
                        </a:spcAft>
                        <a:buClrTx/>
                        <a:buSzTx/>
                        <a:buFontTx/>
                        <a:buNone/>
                        <a:tabLst/>
                        <a:defRPr/>
                      </a:pP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Weight: 2.0 lb / 0.9 kg</a:t>
                      </a:r>
                    </a:p>
                  </a:txBody>
                  <a:tcPr anchor="ctr">
                    <a:solidFill>
                      <a:schemeClr val="bg1">
                        <a:lumMod val="95000"/>
                      </a:schemeClr>
                    </a:solidFill>
                  </a:tcPr>
                </a:tc>
                <a:extLst>
                  <a:ext uri="{0D108BD9-81ED-4DB2-BD59-A6C34878D82A}">
                    <a16:rowId xmlns:a16="http://schemas.microsoft.com/office/drawing/2014/main" val="10001"/>
                  </a:ext>
                </a:extLst>
              </a:tr>
              <a:tr h="190122">
                <a:tc v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en-US" sz="700" b="1" noProof="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Jog wheel diameter: 3.5” / 90 mm</a:t>
                      </a:r>
                    </a:p>
                  </a:txBody>
                  <a:tcPr anchor="ctr">
                    <a:solidFill>
                      <a:schemeClr val="bg1"/>
                    </a:solidFill>
                  </a:tcPr>
                </a:tc>
                <a:extLst>
                  <a:ext uri="{0D108BD9-81ED-4DB2-BD59-A6C34878D82A}">
                    <a16:rowId xmlns:a16="http://schemas.microsoft.com/office/drawing/2014/main" val="10002"/>
                  </a:ext>
                </a:extLst>
              </a:tr>
              <a:tr h="190122">
                <a:tc rowSpan="3">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50" b="1"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BUILT-IN AUDIO OUTPUTS</a:t>
                      </a: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Master output for speakers: 2 RCA jacks</a:t>
                      </a:r>
                    </a:p>
                  </a:txBody>
                  <a:tcPr anchor="ctr">
                    <a:solidFill>
                      <a:schemeClr val="bg1">
                        <a:lumMod val="95000"/>
                      </a:schemeClr>
                    </a:solidFill>
                  </a:tcPr>
                </a:tc>
                <a:extLst>
                  <a:ext uri="{0D108BD9-81ED-4DB2-BD59-A6C34878D82A}">
                    <a16:rowId xmlns:a16="http://schemas.microsoft.com/office/drawing/2014/main" val="10003"/>
                  </a:ext>
                </a:extLst>
              </a:tr>
              <a:tr h="184005">
                <a:tc v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700" dirty="0">
                        <a:solidFill>
                          <a:schemeClr val="bg1">
                            <a:lumMod val="50000"/>
                          </a:schemeClr>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Headphones output: 1/8” / 3.5 mm stereo mini-jack</a:t>
                      </a:r>
                    </a:p>
                  </a:txBody>
                  <a:tcPr anchor="ctr">
                    <a:solidFill>
                      <a:schemeClr val="bg1"/>
                    </a:solidFill>
                  </a:tcPr>
                </a:tc>
                <a:extLst>
                  <a:ext uri="{0D108BD9-81ED-4DB2-BD59-A6C34878D82A}">
                    <a16:rowId xmlns:a16="http://schemas.microsoft.com/office/drawing/2014/main" val="10004"/>
                  </a:ext>
                </a:extLst>
              </a:tr>
              <a:tr h="184005">
                <a:tc v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700" dirty="0">
                        <a:solidFill>
                          <a:schemeClr val="bg1">
                            <a:lumMod val="50000"/>
                          </a:schemeClr>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Audio resolution: 44.1 kHz / 24-bit</a:t>
                      </a:r>
                    </a:p>
                  </a:txBody>
                  <a:tcPr anchor="ctr">
                    <a:solidFill>
                      <a:schemeClr val="bg1">
                        <a:lumMod val="95000"/>
                      </a:schemeClr>
                    </a:solidFill>
                  </a:tcPr>
                </a:tc>
                <a:extLst>
                  <a:ext uri="{0D108BD9-81ED-4DB2-BD59-A6C34878D82A}">
                    <a16:rowId xmlns:a16="http://schemas.microsoft.com/office/drawing/2014/main" val="10005"/>
                  </a:ext>
                </a:extLst>
              </a:tr>
              <a:tr h="368010">
                <a:tc rowSpan="3">
                  <a:txBody>
                    <a:bodyPr/>
                    <a:lstStyle/>
                    <a:p>
                      <a:pPr marL="0" marR="0" indent="0" algn="ctr" defTabSz="914343" rtl="0" eaLnBrk="1" fontAlgn="auto" latinLnBrk="0" hangingPunct="1">
                        <a:lnSpc>
                          <a:spcPct val="100000"/>
                        </a:lnSpc>
                        <a:spcBef>
                          <a:spcPts val="0"/>
                        </a:spcBef>
                        <a:spcAft>
                          <a:spcPts val="0"/>
                        </a:spcAft>
                        <a:buClrTx/>
                        <a:buSzTx/>
                        <a:buFontTx/>
                        <a:buNone/>
                        <a:tabLst/>
                        <a:defRPr/>
                      </a:pPr>
                      <a:r>
                        <a:rPr lang="en-US" sz="650" b="1" i="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CONTROLS</a:t>
                      </a:r>
                    </a:p>
                  </a:txBody>
                  <a:tcPr anchor="ct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Mixing controls</a:t>
                      </a:r>
                      <a:b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br>
                      <a:r>
                        <a:rPr lang="en-US" sz="700" u="sng" dirty="0">
                          <a:solidFill>
                            <a:schemeClr val="tx1"/>
                          </a:solidFill>
                          <a:latin typeface="Segoe UI" panose="020B0502040204020203" pitchFamily="34" charset="0"/>
                          <a:ea typeface="Segoe UI" panose="020B0502040204020203" pitchFamily="34" charset="0"/>
                          <a:cs typeface="Segoe UI" panose="020B0502040204020203" pitchFamily="34" charset="0"/>
                        </a:rPr>
                        <a:t>Per deck:</a:t>
                      </a:r>
                      <a: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t> </a:t>
                      </a: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1 filter knob, 2 EQ knobs, 1 gain knob, 1 volume fader</a:t>
                      </a:r>
                    </a:p>
                    <a:p>
                      <a:pPr marL="0" marR="0" indent="0" algn="l" defTabSz="914343" rtl="0" eaLnBrk="1" fontAlgn="auto" latinLnBrk="0" hangingPunct="1">
                        <a:lnSpc>
                          <a:spcPct val="100000"/>
                        </a:lnSpc>
                        <a:spcBef>
                          <a:spcPts val="0"/>
                        </a:spcBef>
                        <a:spcAft>
                          <a:spcPts val="0"/>
                        </a:spcAft>
                        <a:buClrTx/>
                        <a:buSzTx/>
                        <a:buFontTx/>
                        <a:buNone/>
                        <a:tabLst/>
                        <a:defRPr/>
                      </a:pPr>
                      <a:r>
                        <a:rPr lang="en-US" sz="700" u="sng"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General:</a:t>
                      </a: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crossfader, master volume knob, headphones volume knob</a:t>
                      </a:r>
                    </a:p>
                  </a:txBody>
                  <a:tcPr anchor="ctr">
                    <a:solidFill>
                      <a:schemeClr val="bg1"/>
                    </a:solidFill>
                  </a:tcPr>
                </a:tc>
                <a:extLst>
                  <a:ext uri="{0D108BD9-81ED-4DB2-BD59-A6C34878D82A}">
                    <a16:rowId xmlns:a16="http://schemas.microsoft.com/office/drawing/2014/main" val="10006"/>
                  </a:ext>
                </a:extLst>
              </a:tr>
              <a:tr h="276008">
                <a:tc v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700" dirty="0">
                        <a:solidFill>
                          <a:schemeClr val="tx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Controls per deck</a:t>
                      </a:r>
                    </a:p>
                    <a:p>
                      <a:pPr marL="0" marR="0" indent="0" algn="l" defTabSz="914343" rtl="0" eaLnBrk="1" fontAlgn="auto" latinLnBrk="0" hangingPunct="1">
                        <a:lnSpc>
                          <a:spcPct val="100000"/>
                        </a:lnSpc>
                        <a:spcBef>
                          <a:spcPts val="0"/>
                        </a:spcBef>
                        <a:spcAft>
                          <a:spcPts val="0"/>
                        </a:spcAft>
                        <a:buClrTx/>
                        <a:buSzTx/>
                        <a:buFontTx/>
                        <a:buNone/>
                        <a:tabLst/>
                        <a:defRPr/>
                      </a:pP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Jog wheel: touch detection for vinyl mode</a:t>
                      </a:r>
                    </a:p>
                    <a:p>
                      <a:pPr marL="0" marR="0" indent="0" algn="l" defTabSz="914343" rtl="0" eaLnBrk="1" fontAlgn="auto" latinLnBrk="0" hangingPunct="1">
                        <a:lnSpc>
                          <a:spcPct val="100000"/>
                        </a:lnSpc>
                        <a:spcBef>
                          <a:spcPts val="0"/>
                        </a:spcBef>
                        <a:spcAft>
                          <a:spcPts val="0"/>
                        </a:spcAft>
                        <a:buClrTx/>
                        <a:buSzTx/>
                        <a:buFontTx/>
                        <a:buNone/>
                        <a:tabLst/>
                        <a:defRPr/>
                      </a:pP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4 pads x 4 modes (Hot Cue, Stems, FX, Sampler)</a:t>
                      </a:r>
                    </a:p>
                    <a:p>
                      <a:pPr marL="0" marR="0" indent="0" algn="l" defTabSz="914343" rtl="0" eaLnBrk="1" fontAlgn="auto" latinLnBrk="0" hangingPunct="1">
                        <a:lnSpc>
                          <a:spcPct val="100000"/>
                        </a:lnSpc>
                        <a:spcBef>
                          <a:spcPts val="0"/>
                        </a:spcBef>
                        <a:spcAft>
                          <a:spcPts val="0"/>
                        </a:spcAft>
                        <a:buClrTx/>
                        <a:buSzTx/>
                        <a:buFontTx/>
                        <a:buNone/>
                        <a:tabLst/>
                        <a:defRPr/>
                      </a:pP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Loop</a:t>
                      </a:r>
                      <a: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t> </a:t>
                      </a: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section: Loop On/Off,</a:t>
                      </a: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I</a:t>
                      </a: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n/Out</a:t>
                      </a:r>
                      <a:b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br>
                      <a: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t>Play/Pause, Cue, Shift, Sync, </a:t>
                      </a:r>
                      <a:r>
                        <a:rPr lang="en-US" sz="7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Tempo fader</a:t>
                      </a:r>
                    </a:p>
                  </a:txBody>
                  <a:tcPr anchor="ctr">
                    <a:solidFill>
                      <a:schemeClr val="bg1">
                        <a:lumMod val="95000"/>
                      </a:schemeClr>
                    </a:solidFill>
                  </a:tcPr>
                </a:tc>
                <a:extLst>
                  <a:ext uri="{0D108BD9-81ED-4DB2-BD59-A6C34878D82A}">
                    <a16:rowId xmlns:a16="http://schemas.microsoft.com/office/drawing/2014/main" val="10007"/>
                  </a:ext>
                </a:extLst>
              </a:tr>
              <a:tr h="276008">
                <a:tc vMerge="1">
                  <a:txBody>
                    <a:bodyPr/>
                    <a:lstStyle/>
                    <a:p>
                      <a:endParaRPr lang="en-US"/>
                    </a:p>
                  </a:txBody>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Browser controls</a:t>
                      </a:r>
                      <a:b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br>
                      <a: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t>Browser knob </a:t>
                      </a: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+ 2 Load buttons + Assistant button</a:t>
                      </a:r>
                    </a:p>
                  </a:txBody>
                  <a:tcPr anchor="ctr">
                    <a:solidFill>
                      <a:schemeClr val="bg1"/>
                    </a:solidFill>
                  </a:tcPr>
                </a:tc>
                <a:extLst>
                  <a:ext uri="{0D108BD9-81ED-4DB2-BD59-A6C34878D82A}">
                    <a16:rowId xmlns:a16="http://schemas.microsoft.com/office/drawing/2014/main" val="10008"/>
                  </a:ext>
                </a:extLst>
              </a:tr>
              <a:tr h="220681">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BEATMATCH GUIDE</a:t>
                      </a:r>
                    </a:p>
                  </a:txBody>
                  <a:tcPr marL="54000" marR="54000" anchor="ct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Tempo:</a:t>
                      </a: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l</a:t>
                      </a: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ight guide alongside each tempo fader</a:t>
                      </a:r>
                    </a:p>
                  </a:txBody>
                  <a:tcPr anchor="ctr">
                    <a:solidFill>
                      <a:schemeClr val="bg1">
                        <a:lumMod val="95000"/>
                      </a:schemeClr>
                    </a:solidFill>
                  </a:tcPr>
                </a:tc>
                <a:extLst>
                  <a:ext uri="{0D108BD9-81ED-4DB2-BD59-A6C34878D82A}">
                    <a16:rowId xmlns:a16="http://schemas.microsoft.com/office/drawing/2014/main" val="10009"/>
                  </a:ext>
                </a:extLst>
              </a:tr>
              <a:tr h="184005">
                <a:tc vMerge="1">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endParaRPr lang="fr-FR" sz="700" kern="1200" baseline="0" noProof="0" dirty="0">
                        <a:solidFill>
                          <a:schemeClr val="dk1"/>
                        </a:solidFill>
                        <a:latin typeface="Segoe UI" panose="020B0502040204020203" pitchFamily="34" charset="0"/>
                        <a:ea typeface="Verdana" panose="020B0604030504040204" pitchFamily="34" charset="0"/>
                        <a:cs typeface="Segoe UI" panose="020B0502040204020203" pitchFamily="34" charset="0"/>
                      </a:endParaRPr>
                    </a:p>
                  </a:txBody>
                  <a:tcPr anchor="ctr">
                    <a:solidFill>
                      <a:schemeClr val="bg1"/>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Beat Align:</a:t>
                      </a: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lig</a:t>
                      </a: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ht guide below each jog wheel</a:t>
                      </a:r>
                    </a:p>
                  </a:txBody>
                  <a:tcPr anchor="ctr">
                    <a:solidFill>
                      <a:schemeClr val="bg1"/>
                    </a:solidFill>
                  </a:tcPr>
                </a:tc>
                <a:extLst>
                  <a:ext uri="{0D108BD9-81ED-4DB2-BD59-A6C34878D82A}">
                    <a16:rowId xmlns:a16="http://schemas.microsoft.com/office/drawing/2014/main" val="10010"/>
                  </a:ext>
                </a:extLst>
              </a:tr>
              <a:tr h="184005">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ASSISTANT</a:t>
                      </a:r>
                    </a:p>
                  </a:txBody>
                  <a:tcPr anchor="ct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Assistant:</a:t>
                      </a:r>
                      <a: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t> </a:t>
                      </a: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DJUCED</a:t>
                      </a:r>
                      <a:r>
                        <a:rPr lang="en-US" sz="700" baseline="300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a:t>
                      </a:r>
                      <a: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t> </a:t>
                      </a: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suggests tracks from your library that match the one playing in terms of BPM, key and energy</a:t>
                      </a:r>
                    </a:p>
                  </a:txBody>
                  <a:tcPr anchor="ctr">
                    <a:solidFill>
                      <a:schemeClr val="bg1">
                        <a:lumMod val="95000"/>
                      </a:schemeClr>
                    </a:solidFill>
                  </a:tcPr>
                </a:tc>
                <a:extLst>
                  <a:ext uri="{0D108BD9-81ED-4DB2-BD59-A6C34878D82A}">
                    <a16:rowId xmlns:a16="http://schemas.microsoft.com/office/drawing/2014/main" val="10011"/>
                  </a:ext>
                </a:extLst>
              </a:tr>
              <a:tr h="411480">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DJ ACADEMY</a:t>
                      </a:r>
                    </a:p>
                    <a:p>
                      <a:pPr marL="0" marR="0" lvl="0" indent="0" algn="ctr" defTabSz="914343" rtl="0" eaLnBrk="1" fontAlgn="auto" latinLnBrk="0" hangingPunct="1">
                        <a:lnSpc>
                          <a:spcPct val="100000"/>
                        </a:lnSpc>
                        <a:spcBef>
                          <a:spcPts val="0"/>
                        </a:spcBef>
                        <a:spcAft>
                          <a:spcPts val="0"/>
                        </a:spcAft>
                        <a:buClrTx/>
                        <a:buSzTx/>
                        <a:buFontTx/>
                        <a:buNone/>
                        <a:tabLst/>
                        <a:defRPr/>
                      </a:pPr>
                      <a:endPar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p>
                      <a:pPr marL="0" marR="0" lvl="0" indent="0" algn="ctr" defTabSz="914343" rtl="0" eaLnBrk="1" fontAlgn="auto" latinLnBrk="0" hangingPunct="1">
                        <a:lnSpc>
                          <a:spcPct val="100000"/>
                        </a:lnSpc>
                        <a:spcBef>
                          <a:spcPts val="0"/>
                        </a:spcBef>
                        <a:spcAft>
                          <a:spcPts val="0"/>
                        </a:spcAft>
                        <a:buClrTx/>
                        <a:buSzTx/>
                        <a:buFontTx/>
                        <a:buNone/>
                        <a:tabLst/>
                        <a:defRPr/>
                      </a:pPr>
                      <a:endPar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Video tutorials</a:t>
                      </a: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to help you learn the basics of DJing, master the software and hone your skills</a:t>
                      </a:r>
                      <a:br>
                        <a:rPr lang="en-US" sz="700" dirty="0">
                          <a:solidFill>
                            <a:schemeClr val="tx1"/>
                          </a:solidFill>
                          <a:latin typeface="Segoe UI" panose="020B0502040204020203" pitchFamily="34" charset="0"/>
                          <a:ea typeface="Segoe UI" panose="020B0502040204020203" pitchFamily="34" charset="0"/>
                          <a:cs typeface="Segoe UI" panose="020B0502040204020203" pitchFamily="34" charset="0"/>
                        </a:rPr>
                      </a:b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https://www.hercules.com/dj-academy/</a:t>
                      </a:r>
                      <a:endPar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solidFill>
                  </a:tcPr>
                </a:tc>
                <a:extLst>
                  <a:ext uri="{0D108BD9-81ED-4DB2-BD59-A6C34878D82A}">
                    <a16:rowId xmlns:a16="http://schemas.microsoft.com/office/drawing/2014/main" val="2074933213"/>
                  </a:ext>
                </a:extLst>
              </a:tr>
              <a:tr h="184005">
                <a:tc>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OFFICIAL MUSIC</a:t>
                      </a:r>
                    </a:p>
                    <a:p>
                      <a:pPr marL="0" marR="0" lvl="0" indent="0" algn="ctr" defTabSz="914343" rtl="0" eaLnBrk="1" fontAlgn="auto" latinLnBrk="0" hangingPunct="1">
                        <a:lnSpc>
                          <a:spcPct val="100000"/>
                        </a:lnSpc>
                        <a:spcBef>
                          <a:spcPts val="0"/>
                        </a:spcBef>
                        <a:spcAft>
                          <a:spcPts val="0"/>
                        </a:spcAft>
                        <a:buClrTx/>
                        <a:buSzTx/>
                        <a:buFontTx/>
                        <a:buNone/>
                        <a:tabLst/>
                        <a:defRPr/>
                      </a:pPr>
                      <a:endPar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p>
                      <a:pPr marL="0" marR="0" lvl="0" indent="0" algn="ctr" defTabSz="914343" rtl="0" eaLnBrk="1" fontAlgn="auto" latinLnBrk="0" hangingPunct="1">
                        <a:lnSpc>
                          <a:spcPct val="100000"/>
                        </a:lnSpc>
                        <a:spcBef>
                          <a:spcPts val="0"/>
                        </a:spcBef>
                        <a:spcAft>
                          <a:spcPts val="0"/>
                        </a:spcAft>
                        <a:buClrTx/>
                        <a:buSzTx/>
                        <a:buFontTx/>
                        <a:buNone/>
                        <a:tabLst/>
                        <a:defRPr/>
                      </a:pPr>
                      <a:endPar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Dozens of new royalty-free tracks</a:t>
                      </a: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 that you can use to mix</a:t>
                      </a:r>
                    </a:p>
                    <a:p>
                      <a:pPr marL="0" marR="0" lvl="0" indent="0" algn="l" defTabSz="914343" rtl="0" eaLnBrk="1" fontAlgn="auto" latinLnBrk="0" hangingPunct="1">
                        <a:lnSpc>
                          <a:spcPct val="100000"/>
                        </a:lnSpc>
                        <a:spcBef>
                          <a:spcPts val="0"/>
                        </a:spcBef>
                        <a:spcAft>
                          <a:spcPts val="0"/>
                        </a:spcAft>
                        <a:buClrTx/>
                        <a:buSzTx/>
                        <a:buFontTx/>
                        <a:buNone/>
                        <a:tabLst/>
                        <a:defRPr/>
                      </a:pPr>
                      <a:r>
                        <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hlinkClick r:id="rId3">
                            <a:extLst>
                              <a:ext uri="{A12FA001-AC4F-418D-AE19-62706E023703}">
                                <ahyp:hlinkClr xmlns:ahyp="http://schemas.microsoft.com/office/drawing/2018/hyperlinkcolor" val="tx"/>
                              </a:ext>
                            </a:extLst>
                          </a:hlinkClick>
                        </a:rPr>
                        <a:t>https://www.hercules.com/music/</a:t>
                      </a:r>
                      <a:endParaRPr lang="en-US" sz="700" b="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lumMod val="95000"/>
                      </a:schemeClr>
                    </a:solidFill>
                  </a:tcPr>
                </a:tc>
                <a:extLst>
                  <a:ext uri="{0D108BD9-81ED-4DB2-BD59-A6C34878D82A}">
                    <a16:rowId xmlns:a16="http://schemas.microsoft.com/office/drawing/2014/main" val="10013"/>
                  </a:ext>
                </a:extLst>
              </a:tr>
              <a:tr h="205740">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SOFTWARE</a:t>
                      </a:r>
                    </a:p>
                  </a:txBody>
                  <a:tcPr anchor="ct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DJUCED</a:t>
                      </a:r>
                      <a:r>
                        <a:rPr lang="en-US" sz="700" b="1" baseline="3000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a:t>
                      </a:r>
                      <a:endParaRPr lang="en-US" sz="700" baseline="3000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solidFill>
                  </a:tcPr>
                </a:tc>
                <a:extLst>
                  <a:ext uri="{0D108BD9-81ED-4DB2-BD59-A6C34878D82A}">
                    <a16:rowId xmlns:a16="http://schemas.microsoft.com/office/drawing/2014/main" val="10014"/>
                  </a:ext>
                </a:extLst>
              </a:tr>
              <a:tr h="205740">
                <a:tc vMerge="1">
                  <a:txBody>
                    <a:bodyPr/>
                    <a:lstStyle/>
                    <a:p>
                      <a:endParaRPr lang="fr-FR"/>
                    </a:p>
                  </a:txBody>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tab pos="1343025" algn="l"/>
                        </a:tabLst>
                        <a:defRPr/>
                      </a:pPr>
                      <a:r>
                        <a:rPr lang="en-US" sz="700" b="1" dirty="0">
                          <a:solidFill>
                            <a:schemeClr val="tx1"/>
                          </a:solidFill>
                          <a:latin typeface="Segoe UI" panose="020B0502040204020203" pitchFamily="34" charset="0"/>
                          <a:ea typeface="Segoe UI" panose="020B0502040204020203" pitchFamily="34" charset="0"/>
                          <a:cs typeface="Segoe UI" panose="020B0502040204020203" pitchFamily="34" charset="0"/>
                        </a:rPr>
                        <a:t>Serato DJ Lite</a:t>
                      </a:r>
                      <a:endPar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solidFill>
                  </a:tcPr>
                </a:tc>
                <a:extLst>
                  <a:ext uri="{0D108BD9-81ED-4DB2-BD59-A6C34878D82A}">
                    <a16:rowId xmlns:a16="http://schemas.microsoft.com/office/drawing/2014/main" val="3109317014"/>
                  </a:ext>
                </a:extLst>
              </a:tr>
              <a:tr h="152400">
                <a:tc rowSpan="2">
                  <a:txBody>
                    <a:bodyPr/>
                    <a:lstStyle/>
                    <a:p>
                      <a:pPr marL="0" marR="0" lvl="0" indent="0" algn="ctr" defTabSz="914343" rtl="0" eaLnBrk="1" fontAlgn="auto" latinLnBrk="0" hangingPunct="1">
                        <a:lnSpc>
                          <a:spcPct val="100000"/>
                        </a:lnSpc>
                        <a:spcBef>
                          <a:spcPts val="0"/>
                        </a:spcBef>
                        <a:spcAft>
                          <a:spcPts val="0"/>
                        </a:spcAft>
                        <a:buClrTx/>
                        <a:buSzTx/>
                        <a:buFontTx/>
                        <a:buNone/>
                        <a:tabLst/>
                        <a:defRPr/>
                      </a:pPr>
                      <a:r>
                        <a:rPr lang="en-US" sz="650" b="1"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rPr>
                        <a:t>SYSTEM REQUIREMENTS</a:t>
                      </a:r>
                    </a:p>
                  </a:txBody>
                  <a:tcPr anchor="ctr">
                    <a:solidFill>
                      <a:schemeClr val="bg1">
                        <a:lumMod val="95000"/>
                      </a:schemeClr>
                    </a:solidFill>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hlinkClick r:id="rId4"/>
                        </a:rPr>
                        <a:t>https://serato.com/dj/lite/downloads?systemrequirements#system-requirements</a:t>
                      </a:r>
                      <a:endPar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marR="0" anchor="ctr">
                    <a:solidFill>
                      <a:schemeClr val="bg1">
                        <a:lumMod val="95000"/>
                      </a:schemeClr>
                    </a:solidFill>
                  </a:tcPr>
                </a:tc>
                <a:extLst>
                  <a:ext uri="{0D108BD9-81ED-4DB2-BD59-A6C34878D82A}">
                    <a16:rowId xmlns:a16="http://schemas.microsoft.com/office/drawing/2014/main" val="10015"/>
                  </a:ext>
                </a:extLst>
              </a:tr>
              <a:tr h="152400">
                <a:tc vMerge="1">
                  <a:txBody>
                    <a:bodyPr/>
                    <a:lstStyle/>
                    <a:p>
                      <a:endParaRPr lang="fr-FR"/>
                    </a:p>
                  </a:txBody>
                  <a:tcPr/>
                </a:tc>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hlinkClick r:id="rId5"/>
                        </a:rPr>
                        <a:t>https://www.djuced.com/downloaddjuced/</a:t>
                      </a:r>
                      <a:endParaRPr lang="en-US" sz="700" baseline="0" noProof="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anchor="ctr">
                    <a:solidFill>
                      <a:schemeClr val="bg1"/>
                    </a:solidFill>
                  </a:tcPr>
                </a:tc>
                <a:extLst>
                  <a:ext uri="{0D108BD9-81ED-4DB2-BD59-A6C34878D82A}">
                    <a16:rowId xmlns:a16="http://schemas.microsoft.com/office/drawing/2014/main" val="10016"/>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60144100"/>
              </p:ext>
            </p:extLst>
          </p:nvPr>
        </p:nvGraphicFramePr>
        <p:xfrm>
          <a:off x="115455" y="5436096"/>
          <a:ext cx="3115303" cy="1267968"/>
        </p:xfrm>
        <a:graphic>
          <a:graphicData uri="http://schemas.openxmlformats.org/drawingml/2006/table">
            <a:tbl>
              <a:tblPr firstRow="1" bandRow="1">
                <a:tableStyleId>{5C22544A-7EE6-4342-B048-85BDC9FD1C3A}</a:tableStyleId>
              </a:tblPr>
              <a:tblGrid>
                <a:gridCol w="3115303">
                  <a:extLst>
                    <a:ext uri="{9D8B030D-6E8A-4147-A177-3AD203B41FA5}">
                      <a16:colId xmlns:a16="http://schemas.microsoft.com/office/drawing/2014/main" val="20000"/>
                    </a:ext>
                  </a:extLst>
                </a:gridCol>
              </a:tblGrid>
              <a:tr h="27432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CA" sz="1000" b="1" u="none" noProof="0" dirty="0">
                          <a:solidFill>
                            <a:schemeClr val="tx1"/>
                          </a:solidFill>
                          <a:latin typeface="Segoe UI" panose="020B0502040204020203" pitchFamily="34" charset="0"/>
                        </a:rPr>
                        <a:t>BOX CONTENTS</a:t>
                      </a:r>
                    </a:p>
                  </a:txBody>
                  <a:tcPr anchor="ctr">
                    <a:solidFill>
                      <a:srgbClr val="00B0F0"/>
                    </a:solidFill>
                  </a:tcPr>
                </a:tc>
                <a:extLst>
                  <a:ext uri="{0D108BD9-81ED-4DB2-BD59-A6C34878D82A}">
                    <a16:rowId xmlns:a16="http://schemas.microsoft.com/office/drawing/2014/main" val="10000"/>
                  </a:ext>
                </a:extLst>
              </a:tr>
              <a:tr h="180012">
                <a:tc>
                  <a:txBody>
                    <a:bodyPr/>
                    <a:lstStyle/>
                    <a:p>
                      <a:r>
                        <a:rPr lang="en-CA" sz="700" b="0" baseline="0" noProof="0" dirty="0">
                          <a:solidFill>
                            <a:schemeClr val="tx1"/>
                          </a:solidFill>
                          <a:latin typeface="Segoe UI" panose="020B0502040204020203" pitchFamily="34" charset="0"/>
                        </a:rPr>
                        <a:t>DJControl Inpulse 200 MK2 Blue Edition</a:t>
                      </a:r>
                    </a:p>
                  </a:txBody>
                  <a:tcPr anchor="ctr">
                    <a:solidFill>
                      <a:schemeClr val="bg1">
                        <a:lumMod val="95000"/>
                      </a:schemeClr>
                    </a:solidFill>
                  </a:tcPr>
                </a:tc>
                <a:extLst>
                  <a:ext uri="{0D108BD9-81ED-4DB2-BD59-A6C34878D82A}">
                    <a16:rowId xmlns:a16="http://schemas.microsoft.com/office/drawing/2014/main" val="10001"/>
                  </a:ext>
                </a:extLst>
              </a:tr>
              <a:tr h="201168">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CA" sz="700" b="0" noProof="0" dirty="0">
                          <a:solidFill>
                            <a:schemeClr val="tx1"/>
                          </a:solidFill>
                          <a:latin typeface="Segoe UI" panose="020B0502040204020203" pitchFamily="34" charset="0"/>
                        </a:rPr>
                        <a:t>Braided USB cable attached to the controller</a:t>
                      </a:r>
                      <a:endParaRPr dirty="0">
                        <a:solidFill>
                          <a:schemeClr val="tx1"/>
                        </a:solidFill>
                      </a:endParaRPr>
                    </a:p>
                  </a:txBody>
                  <a:tcPr anchor="ctr">
                    <a:noFill/>
                  </a:tcPr>
                </a:tc>
                <a:extLst>
                  <a:ext uri="{0D108BD9-81ED-4DB2-BD59-A6C34878D82A}">
                    <a16:rowId xmlns:a16="http://schemas.microsoft.com/office/drawing/2014/main" val="10002"/>
                  </a:ext>
                </a:extLst>
              </a:tr>
              <a:tr h="0">
                <a:tc>
                  <a:txBody>
                    <a:bodyPr/>
                    <a:lstStyle/>
                    <a:p>
                      <a:r>
                        <a:rPr lang="en-CA" sz="700" baseline="0" noProof="0" dirty="0">
                          <a:solidFill>
                            <a:schemeClr val="tx1"/>
                          </a:solidFill>
                          <a:latin typeface="Segoe UI" panose="020B0502040204020203" pitchFamily="34" charset="0"/>
                          <a:cs typeface="Segoe UI" panose="020B0502040204020203" pitchFamily="34" charset="0"/>
                        </a:rPr>
                        <a:t>DJUCED</a:t>
                      </a:r>
                      <a:r>
                        <a:rPr lang="en-CA" sz="700" b="0" baseline="30000" dirty="0">
                          <a:solidFill>
                            <a:schemeClr val="tx1"/>
                          </a:solidFill>
                          <a:latin typeface="Segoe UI" panose="020B0502040204020203" pitchFamily="34" charset="0"/>
                          <a:cs typeface="Segoe UI" panose="020B0502040204020203" pitchFamily="34" charset="0"/>
                        </a:rPr>
                        <a:t>®</a:t>
                      </a:r>
                      <a:r>
                        <a:rPr sz="700" dirty="0">
                          <a:solidFill>
                            <a:schemeClr val="tx1"/>
                          </a:solidFill>
                          <a:latin typeface="Segoe UI" panose="020B0502040204020203" pitchFamily="34" charset="0"/>
                          <a:cs typeface="Segoe UI" panose="020B0502040204020203" pitchFamily="34" charset="0"/>
                        </a:rPr>
                        <a:t> </a:t>
                      </a:r>
                      <a:r>
                        <a:rPr lang="en-CA" sz="700" b="0" baseline="0" noProof="0" dirty="0">
                          <a:solidFill>
                            <a:schemeClr val="tx1"/>
                          </a:solidFill>
                          <a:latin typeface="Segoe UI" panose="020B0502040204020203" pitchFamily="34" charset="0"/>
                          <a:cs typeface="Segoe UI" panose="020B0502040204020203" pitchFamily="34" charset="0"/>
                        </a:rPr>
                        <a:t>and</a:t>
                      </a:r>
                      <a:r>
                        <a:rPr sz="700" dirty="0">
                          <a:solidFill>
                            <a:schemeClr val="tx1"/>
                          </a:solidFill>
                          <a:latin typeface="Segoe UI" panose="020B0502040204020203" pitchFamily="34" charset="0"/>
                          <a:cs typeface="Segoe UI" panose="020B0502040204020203" pitchFamily="34" charset="0"/>
                        </a:rPr>
                        <a:t> </a:t>
                      </a:r>
                      <a:r>
                        <a:rPr lang="en-CA" sz="700" b="0" baseline="0" noProof="0" dirty="0">
                          <a:solidFill>
                            <a:schemeClr val="tx1"/>
                          </a:solidFill>
                          <a:latin typeface="Segoe UI" panose="020B0502040204020203" pitchFamily="34" charset="0"/>
                          <a:cs typeface="Segoe UI" panose="020B0502040204020203" pitchFamily="34" charset="0"/>
                        </a:rPr>
                        <a:t>Serato DJ Lite</a:t>
                      </a:r>
                      <a:r>
                        <a:rPr sz="700" dirty="0">
                          <a:solidFill>
                            <a:schemeClr val="tx1"/>
                          </a:solidFill>
                          <a:latin typeface="Segoe UI" panose="020B0502040204020203" pitchFamily="34" charset="0"/>
                          <a:cs typeface="Segoe UI" panose="020B0502040204020203" pitchFamily="34" charset="0"/>
                        </a:rPr>
                        <a:t> </a:t>
                      </a:r>
                      <a:r>
                        <a:rPr lang="en-CA" sz="700" baseline="0" noProof="0" dirty="0">
                          <a:solidFill>
                            <a:schemeClr val="tx1"/>
                          </a:solidFill>
                          <a:latin typeface="Segoe UI" panose="020B0502040204020203" pitchFamily="34" charset="0"/>
                          <a:cs typeface="Segoe UI" panose="020B0502040204020203" pitchFamily="34" charset="0"/>
                        </a:rPr>
                        <a:t>licenses</a:t>
                      </a:r>
                    </a:p>
                  </a:txBody>
                  <a:tcPr anchor="ctr">
                    <a:solidFill>
                      <a:schemeClr val="bg1">
                        <a:lumMod val="95000"/>
                      </a:schemeClr>
                    </a:solidFill>
                  </a:tcPr>
                </a:tc>
                <a:extLst>
                  <a:ext uri="{0D108BD9-81ED-4DB2-BD59-A6C34878D82A}">
                    <a16:rowId xmlns:a16="http://schemas.microsoft.com/office/drawing/2014/main" val="10003"/>
                  </a:ext>
                </a:extLst>
              </a:tr>
              <a:tr h="181505">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CA" sz="700" b="0" noProof="0" dirty="0">
                          <a:solidFill>
                            <a:schemeClr val="tx1"/>
                          </a:solidFill>
                          <a:latin typeface="Segoe UI" panose="020B0502040204020203" pitchFamily="34" charset="0"/>
                        </a:rPr>
                        <a:t>Instruction manual</a:t>
                      </a:r>
                    </a:p>
                  </a:txBody>
                  <a:tcPr anchor="ctr">
                    <a:noFill/>
                  </a:tcPr>
                </a:tc>
                <a:extLst>
                  <a:ext uri="{0D108BD9-81ED-4DB2-BD59-A6C34878D82A}">
                    <a16:rowId xmlns:a16="http://schemas.microsoft.com/office/drawing/2014/main" val="10004"/>
                  </a:ext>
                </a:extLst>
              </a:tr>
              <a:tr h="181505">
                <a:tc>
                  <a:txBody>
                    <a:bodyPr/>
                    <a:lstStyle/>
                    <a:p>
                      <a:pPr marL="0" marR="0" lvl="0" indent="0" algn="l" defTabSz="914343" rtl="0" eaLnBrk="1" fontAlgn="auto" latinLnBrk="0" hangingPunct="1">
                        <a:lnSpc>
                          <a:spcPct val="100000"/>
                        </a:lnSpc>
                        <a:spcBef>
                          <a:spcPts val="0"/>
                        </a:spcBef>
                        <a:spcAft>
                          <a:spcPts val="0"/>
                        </a:spcAft>
                        <a:buClrTx/>
                        <a:buSzTx/>
                        <a:buFontTx/>
                        <a:buNone/>
                        <a:tabLst/>
                        <a:defRPr/>
                      </a:pPr>
                      <a:r>
                        <a:rPr lang="en-CA" sz="700" b="0" noProof="0" dirty="0">
                          <a:solidFill>
                            <a:schemeClr val="tx1"/>
                          </a:solidFill>
                          <a:latin typeface="Segoe UI" panose="020B0502040204020203" pitchFamily="34" charset="0"/>
                        </a:rPr>
                        <a:t>Warranty information leaflet</a:t>
                      </a:r>
                    </a:p>
                  </a:txBody>
                  <a:tcPr anchor="ctr">
                    <a:solidFill>
                      <a:schemeClr val="bg1">
                        <a:lumMod val="95000"/>
                      </a:schemeClr>
                    </a:solidFill>
                  </a:tcPr>
                </a:tc>
                <a:extLst>
                  <a:ext uri="{0D108BD9-81ED-4DB2-BD59-A6C34878D82A}">
                    <a16:rowId xmlns:a16="http://schemas.microsoft.com/office/drawing/2014/main" val="4010657365"/>
                  </a:ext>
                </a:extLst>
              </a:tr>
            </a:tbl>
          </a:graphicData>
        </a:graphic>
      </p:graphicFrame>
      <p:graphicFrame>
        <p:nvGraphicFramePr>
          <p:cNvPr id="22" name="Tableau 21"/>
          <p:cNvGraphicFramePr>
            <a:graphicFrameLocks noGrp="1"/>
          </p:cNvGraphicFramePr>
          <p:nvPr>
            <p:extLst>
              <p:ext uri="{D42A27DB-BD31-4B8C-83A1-F6EECF244321}">
                <p14:modId xmlns:p14="http://schemas.microsoft.com/office/powerpoint/2010/main" val="1974400651"/>
              </p:ext>
            </p:extLst>
          </p:nvPr>
        </p:nvGraphicFramePr>
        <p:xfrm>
          <a:off x="3429000" y="7024040"/>
          <a:ext cx="3291840" cy="1370152"/>
        </p:xfrm>
        <a:graphic>
          <a:graphicData uri="http://schemas.openxmlformats.org/drawingml/2006/table">
            <a:tbl>
              <a:tblPr firstRow="1" bandRow="1">
                <a:tableStyleId>{073A0DAA-6AF3-43AB-8588-CEC1D06C72B9}</a:tableStyleId>
              </a:tblPr>
              <a:tblGrid>
                <a:gridCol w="1340720">
                  <a:extLst>
                    <a:ext uri="{9D8B030D-6E8A-4147-A177-3AD203B41FA5}">
                      <a16:colId xmlns:a16="http://schemas.microsoft.com/office/drawing/2014/main" val="20000"/>
                    </a:ext>
                  </a:extLst>
                </a:gridCol>
                <a:gridCol w="975560">
                  <a:extLst>
                    <a:ext uri="{9D8B030D-6E8A-4147-A177-3AD203B41FA5}">
                      <a16:colId xmlns:a16="http://schemas.microsoft.com/office/drawing/2014/main" val="20001"/>
                    </a:ext>
                  </a:extLst>
                </a:gridCol>
                <a:gridCol w="975560">
                  <a:extLst>
                    <a:ext uri="{9D8B030D-6E8A-4147-A177-3AD203B41FA5}">
                      <a16:colId xmlns:a16="http://schemas.microsoft.com/office/drawing/2014/main" val="439348756"/>
                    </a:ext>
                  </a:extLst>
                </a:gridCol>
              </a:tblGrid>
              <a:tr h="272872">
                <a:tc gridSpan="3">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1000" b="1" u="none" noProof="0" dirty="0">
                          <a:solidFill>
                            <a:schemeClr val="tx1"/>
                          </a:solidFill>
                          <a:latin typeface="Segoe UI" panose="020B0502040204020203" pitchFamily="34" charset="0"/>
                        </a:rPr>
                        <a:t>LOGISTICS INFORMATION</a:t>
                      </a:r>
                    </a:p>
                  </a:txBody>
                  <a:tcPr>
                    <a:solidFill>
                      <a:srgbClr val="00B0F0"/>
                    </a:solidFill>
                  </a:tcPr>
                </a:tc>
                <a:tc hMerge="1">
                  <a:txBody>
                    <a:bodyPr/>
                    <a:lstStyle/>
                    <a:p>
                      <a:pPr marL="0" marR="0" indent="0" algn="l" defTabSz="914343" rtl="0" eaLnBrk="1" fontAlgn="auto" latinLnBrk="0" hangingPunct="1">
                        <a:lnSpc>
                          <a:spcPct val="100000"/>
                        </a:lnSpc>
                        <a:spcBef>
                          <a:spcPts val="0"/>
                        </a:spcBef>
                        <a:spcAft>
                          <a:spcPts val="0"/>
                        </a:spcAft>
                        <a:buClrTx/>
                        <a:buSzTx/>
                        <a:buFontTx/>
                        <a:buNone/>
                        <a:tabLst/>
                        <a:defRPr/>
                      </a:pPr>
                      <a:endParaRPr lang="fr-FR" sz="1000" b="1" u="none" kern="1200" dirty="0">
                        <a:solidFill>
                          <a:schemeClr val="bg1"/>
                        </a:solidFill>
                        <a:latin typeface="Corbel" panose="020B0503020204020204" pitchFamily="34" charset="0"/>
                        <a:ea typeface="Verdana" panose="020B0604030504040204" pitchFamily="34" charset="0"/>
                        <a:cs typeface="Verdana" panose="020B0604030504040204" pitchFamily="34" charset="0"/>
                      </a:endParaRPr>
                    </a:p>
                  </a:txBody>
                  <a:tcPr/>
                </a:tc>
                <a:tc hMerge="1">
                  <a:txBody>
                    <a:bodyPr/>
                    <a:lstStyle/>
                    <a:p>
                      <a:endParaRPr lang="fr-FR"/>
                    </a:p>
                  </a:txBody>
                  <a:tcPr/>
                </a:tc>
                <a:extLst>
                  <a:ext uri="{0D108BD9-81ED-4DB2-BD59-A6C34878D82A}">
                    <a16:rowId xmlns:a16="http://schemas.microsoft.com/office/drawing/2014/main" val="10000"/>
                  </a:ext>
                </a:extLst>
              </a:tr>
              <a:tr h="159177">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noProof="0" dirty="0">
                          <a:solidFill>
                            <a:schemeClr val="tx1"/>
                          </a:solidFill>
                          <a:latin typeface="Segoe UI" panose="020B0502040204020203" pitchFamily="34" charset="0"/>
                        </a:rPr>
                        <a:t>Product name</a:t>
                      </a:r>
                    </a:p>
                  </a:txBody>
                  <a:tcPr>
                    <a:solidFill>
                      <a:schemeClr val="bg1">
                        <a:lumMod val="95000"/>
                      </a:schemeClr>
                    </a:solidFill>
                  </a:tcPr>
                </a:tc>
                <a:tc gridSpan="2">
                  <a:txBody>
                    <a:bodyPr/>
                    <a:lstStyle/>
                    <a:p>
                      <a:r>
                        <a:rPr lang="en-US" sz="700" b="1" baseline="0" noProof="0" dirty="0">
                          <a:solidFill>
                            <a:schemeClr val="tx1"/>
                          </a:solidFill>
                          <a:latin typeface="Segoe UI" panose="020B0502040204020203" pitchFamily="34" charset="0"/>
                        </a:rPr>
                        <a:t>DJControl Inpulse 200 MK2 Blue Edition</a:t>
                      </a:r>
                    </a:p>
                  </a:txBody>
                  <a:tcPr>
                    <a:solidFill>
                      <a:schemeClr val="bg1">
                        <a:lumMod val="95000"/>
                      </a:schemeClr>
                    </a:solidFill>
                  </a:tcPr>
                </a:tc>
                <a:tc hMerge="1">
                  <a:txBody>
                    <a:bodyPr/>
                    <a:lstStyle/>
                    <a:p>
                      <a:endParaRPr lang="fr-FR"/>
                    </a:p>
                  </a:txBody>
                  <a:tcPr/>
                </a:tc>
                <a:extLst>
                  <a:ext uri="{0D108BD9-81ED-4DB2-BD59-A6C34878D82A}">
                    <a16:rowId xmlns:a16="http://schemas.microsoft.com/office/drawing/2014/main" val="10001"/>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i="0" baseline="0" noProof="0" dirty="0">
                          <a:solidFill>
                            <a:schemeClr val="tx1"/>
                          </a:solidFill>
                          <a:latin typeface="Segoe UI" panose="020B0502040204020203" pitchFamily="34" charset="0"/>
                        </a:rPr>
                        <a:t>Version</a:t>
                      </a:r>
                    </a:p>
                  </a:txBody>
                  <a:tcPr>
                    <a:no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i="0" baseline="0" noProof="0" dirty="0">
                          <a:solidFill>
                            <a:schemeClr val="tx1"/>
                          </a:solidFill>
                          <a:latin typeface="Segoe UI" panose="020B0502040204020203" pitchFamily="34" charset="0"/>
                        </a:rPr>
                        <a:t>World </a:t>
                      </a:r>
                    </a:p>
                  </a:txBody>
                  <a:tcPr>
                    <a:no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i="0" baseline="0" noProof="0" dirty="0">
                          <a:solidFill>
                            <a:schemeClr val="tx1"/>
                          </a:solidFill>
                          <a:latin typeface="Segoe UI" panose="020B0502040204020203" pitchFamily="34" charset="0"/>
                        </a:rPr>
                        <a:t>China</a:t>
                      </a:r>
                    </a:p>
                  </a:txBody>
                  <a:tcPr>
                    <a:noFill/>
                  </a:tcPr>
                </a:tc>
                <a:extLst>
                  <a:ext uri="{0D108BD9-81ED-4DB2-BD59-A6C34878D82A}">
                    <a16:rowId xmlns:a16="http://schemas.microsoft.com/office/drawing/2014/main" val="1309568611"/>
                  </a:ext>
                </a:extLst>
              </a:tr>
              <a:tr h="0">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1" i="0" baseline="0" noProof="0" dirty="0">
                          <a:solidFill>
                            <a:schemeClr val="tx1"/>
                          </a:solidFill>
                          <a:latin typeface="Segoe UI" panose="020B0502040204020203" pitchFamily="34" charset="0"/>
                        </a:rPr>
                        <a:t>Product code</a:t>
                      </a:r>
                    </a:p>
                  </a:txBody>
                  <a:tcP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i="0" baseline="0" noProof="0" dirty="0">
                          <a:solidFill>
                            <a:schemeClr val="tx1"/>
                          </a:solidFill>
                          <a:latin typeface="Segoe UI" panose="020B0502040204020203" pitchFamily="34" charset="0"/>
                        </a:rPr>
                        <a:t>4781063</a:t>
                      </a:r>
                    </a:p>
                  </a:txBody>
                  <a:tcPr>
                    <a:solidFill>
                      <a:schemeClr val="bg1">
                        <a:lumMod val="95000"/>
                      </a:schemeClr>
                    </a:solidFill>
                  </a:tcPr>
                </a:tc>
                <a:tc>
                  <a:txBody>
                    <a:bodyPr/>
                    <a:lstStyle/>
                    <a:p>
                      <a:pPr marL="0" marR="0" indent="0" algn="l" defTabSz="914343" rtl="0" eaLnBrk="1" fontAlgn="auto" latinLnBrk="0" hangingPunct="1">
                        <a:lnSpc>
                          <a:spcPct val="100000"/>
                        </a:lnSpc>
                        <a:spcBef>
                          <a:spcPts val="0"/>
                        </a:spcBef>
                        <a:spcAft>
                          <a:spcPts val="0"/>
                        </a:spcAft>
                        <a:buClrTx/>
                        <a:buSzTx/>
                        <a:buFontTx/>
                        <a:buNone/>
                        <a:tabLst/>
                        <a:defRPr/>
                      </a:pPr>
                      <a:r>
                        <a:rPr lang="en-US" sz="700" b="0" i="0" baseline="0" noProof="0" dirty="0">
                          <a:solidFill>
                            <a:schemeClr val="tx1"/>
                          </a:solidFill>
                          <a:latin typeface="Segoe UI" panose="020B0502040204020203" pitchFamily="34" charset="0"/>
                        </a:rPr>
                        <a:t>4781084</a:t>
                      </a:r>
                    </a:p>
                  </a:txBody>
                  <a:tcPr>
                    <a:solidFill>
                      <a:schemeClr val="bg1">
                        <a:lumMod val="95000"/>
                      </a:schemeClr>
                    </a:solidFill>
                  </a:tcPr>
                </a:tc>
                <a:extLst>
                  <a:ext uri="{0D108BD9-81ED-4DB2-BD59-A6C34878D82A}">
                    <a16:rowId xmlns:a16="http://schemas.microsoft.com/office/drawing/2014/main" val="10002"/>
                  </a:ext>
                </a:extLst>
              </a:tr>
              <a:tr h="122977">
                <a:tc>
                  <a:txBody>
                    <a:bodyPr/>
                    <a:lstStyle/>
                    <a:p>
                      <a:pPr algn="l"/>
                      <a:r>
                        <a:rPr lang="en-US" sz="700" b="1" baseline="0" noProof="0" dirty="0">
                          <a:solidFill>
                            <a:schemeClr val="tx1"/>
                          </a:solidFill>
                          <a:latin typeface="Segoe UI" panose="020B0502040204020203" pitchFamily="34" charset="0"/>
                        </a:rPr>
                        <a:t>International barcode (exclude U.S. and Canada)</a:t>
                      </a:r>
                    </a:p>
                  </a:txBody>
                  <a:tcPr>
                    <a:solidFill>
                      <a:schemeClr val="bg1"/>
                    </a:solidFill>
                  </a:tcPr>
                </a:tc>
                <a:tc>
                  <a:txBody>
                    <a:bodyPr/>
                    <a:lstStyle/>
                    <a:p>
                      <a:r>
                        <a:rPr lang="en-US" sz="700" b="0" baseline="0" noProof="0" dirty="0">
                          <a:solidFill>
                            <a:schemeClr val="tx1"/>
                          </a:solidFill>
                          <a:latin typeface="Segoe UI" panose="020B0502040204020203" pitchFamily="34" charset="0"/>
                        </a:rPr>
                        <a:t>3362934747213</a:t>
                      </a:r>
                    </a:p>
                  </a:txBody>
                  <a:tcPr>
                    <a:solidFill>
                      <a:schemeClr val="bg1"/>
                    </a:solidFill>
                  </a:tcPr>
                </a:tc>
                <a:tc>
                  <a:txBody>
                    <a:bodyPr/>
                    <a:lstStyle/>
                    <a:p>
                      <a:r>
                        <a:rPr lang="en-US" sz="700" b="0" baseline="0" noProof="0" dirty="0">
                          <a:solidFill>
                            <a:schemeClr val="tx1"/>
                          </a:solidFill>
                          <a:latin typeface="Segoe UI" panose="020B0502040204020203" pitchFamily="34" charset="0"/>
                        </a:rPr>
                        <a:t>3362934747442</a:t>
                      </a:r>
                    </a:p>
                  </a:txBody>
                  <a:tcPr>
                    <a:solidFill>
                      <a:schemeClr val="bg1"/>
                    </a:solidFill>
                  </a:tcPr>
                </a:tc>
                <a:extLst>
                  <a:ext uri="{0D108BD9-81ED-4DB2-BD59-A6C34878D82A}">
                    <a16:rowId xmlns:a16="http://schemas.microsoft.com/office/drawing/2014/main" val="10003"/>
                  </a:ext>
                </a:extLst>
              </a:tr>
              <a:tr h="175689">
                <a:tc>
                  <a:txBody>
                    <a:bodyPr/>
                    <a:lstStyle/>
                    <a:p>
                      <a:pPr algn="l"/>
                      <a:r>
                        <a:rPr lang="en-US" sz="700" b="1" baseline="0" noProof="0" dirty="0">
                          <a:solidFill>
                            <a:schemeClr val="tx1"/>
                          </a:solidFill>
                          <a:latin typeface="Segoe UI" panose="020B0502040204020203" pitchFamily="34" charset="0"/>
                        </a:rPr>
                        <a:t>U.S. and Canada barcode</a:t>
                      </a:r>
                    </a:p>
                  </a:txBody>
                  <a:tcPr>
                    <a:solidFill>
                      <a:schemeClr val="bg1">
                        <a:lumMod val="95000"/>
                      </a:schemeClr>
                    </a:solidFill>
                  </a:tcPr>
                </a:tc>
                <a:tc>
                  <a:txBody>
                    <a:bodyPr/>
                    <a:lstStyle/>
                    <a:p>
                      <a:r>
                        <a:rPr lang="en-US" sz="700" b="0" baseline="0" noProof="0" dirty="0">
                          <a:solidFill>
                            <a:schemeClr val="tx1"/>
                          </a:solidFill>
                          <a:latin typeface="Segoe UI" panose="020B0502040204020203" pitchFamily="34" charset="0"/>
                        </a:rPr>
                        <a:t>663296425157</a:t>
                      </a:r>
                    </a:p>
                  </a:txBody>
                  <a:tcPr>
                    <a:solidFill>
                      <a:schemeClr val="bg1">
                        <a:lumMod val="95000"/>
                      </a:schemeClr>
                    </a:solidFill>
                  </a:tcPr>
                </a:tc>
                <a:tc>
                  <a:txBody>
                    <a:bodyPr/>
                    <a:lstStyle/>
                    <a:p>
                      <a:r>
                        <a:rPr lang="en-US" sz="700" b="0" baseline="0" noProof="0" dirty="0">
                          <a:solidFill>
                            <a:schemeClr val="tx1"/>
                          </a:solidFill>
                          <a:latin typeface="Segoe UI" panose="020B0502040204020203" pitchFamily="34" charset="0"/>
                        </a:rPr>
                        <a:t>-</a:t>
                      </a:r>
                    </a:p>
                  </a:txBody>
                  <a:tcPr>
                    <a:solidFill>
                      <a:schemeClr val="bg1">
                        <a:lumMod val="95000"/>
                      </a:schemeClr>
                    </a:solidFill>
                  </a:tcPr>
                </a:tc>
                <a:extLst>
                  <a:ext uri="{0D108BD9-81ED-4DB2-BD59-A6C34878D82A}">
                    <a16:rowId xmlns:a16="http://schemas.microsoft.com/office/drawing/2014/main" val="10004"/>
                  </a:ext>
                </a:extLst>
              </a:tr>
            </a:tbl>
          </a:graphicData>
        </a:graphic>
      </p:graphicFrame>
      <p:pic>
        <p:nvPicPr>
          <p:cNvPr id="12" name="Image 11"/>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343137" y="765076"/>
            <a:ext cx="2783419" cy="315501"/>
          </a:xfrm>
          <a:prstGeom prst="rect">
            <a:avLst/>
          </a:prstGeom>
        </p:spPr>
      </p:pic>
      <p:pic>
        <p:nvPicPr>
          <p:cNvPr id="31" name="Image 30"/>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1734847" y="4531289"/>
            <a:ext cx="1495912" cy="256007"/>
          </a:xfrm>
          <a:prstGeom prst="rect">
            <a:avLst/>
          </a:prstGeom>
        </p:spPr>
      </p:pic>
      <p:pic>
        <p:nvPicPr>
          <p:cNvPr id="2" name="Image 1">
            <a:extLst>
              <a:ext uri="{FF2B5EF4-FFF2-40B4-BE49-F238E27FC236}">
                <a16:creationId xmlns:a16="http://schemas.microsoft.com/office/drawing/2014/main" id="{ECF6A570-1479-0568-F631-E2BCC6D58590}"/>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404662" y="4531289"/>
            <a:ext cx="889043" cy="256007"/>
          </a:xfrm>
          <a:prstGeom prst="rect">
            <a:avLst/>
          </a:prstGeom>
        </p:spPr>
      </p:pic>
      <p:pic>
        <p:nvPicPr>
          <p:cNvPr id="17" name="Image 16">
            <a:extLst>
              <a:ext uri="{FF2B5EF4-FFF2-40B4-BE49-F238E27FC236}">
                <a16:creationId xmlns:a16="http://schemas.microsoft.com/office/drawing/2014/main" id="{D246D05E-9A44-795F-B91D-4319EDBB9ED4}"/>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322493" y="1331640"/>
            <a:ext cx="1087927" cy="1087927"/>
          </a:xfrm>
          <a:prstGeom prst="rect">
            <a:avLst/>
          </a:prstGeom>
        </p:spPr>
      </p:pic>
      <p:pic>
        <p:nvPicPr>
          <p:cNvPr id="24" name="Image 23">
            <a:extLst>
              <a:ext uri="{FF2B5EF4-FFF2-40B4-BE49-F238E27FC236}">
                <a16:creationId xmlns:a16="http://schemas.microsoft.com/office/drawing/2014/main" id="{5BF663AE-6F30-A184-9F7B-42EA7D10FB4F}"/>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p:blipFill>
        <p:spPr>
          <a:xfrm>
            <a:off x="2096041" y="2923169"/>
            <a:ext cx="1087927" cy="1087927"/>
          </a:xfrm>
          <a:prstGeom prst="rect">
            <a:avLst/>
          </a:prstGeom>
        </p:spPr>
      </p:pic>
      <p:pic>
        <p:nvPicPr>
          <p:cNvPr id="25" name="Image 24">
            <a:extLst>
              <a:ext uri="{FF2B5EF4-FFF2-40B4-BE49-F238E27FC236}">
                <a16:creationId xmlns:a16="http://schemas.microsoft.com/office/drawing/2014/main" id="{DC97E8D0-11F4-AE96-BAC6-26A9D35A873E}"/>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p:blipFill>
        <p:spPr>
          <a:xfrm>
            <a:off x="332245" y="2923169"/>
            <a:ext cx="1087927" cy="1087927"/>
          </a:xfrm>
          <a:prstGeom prst="rect">
            <a:avLst/>
          </a:prstGeom>
        </p:spPr>
      </p:pic>
      <p:pic>
        <p:nvPicPr>
          <p:cNvPr id="26" name="Image 25">
            <a:extLst>
              <a:ext uri="{FF2B5EF4-FFF2-40B4-BE49-F238E27FC236}">
                <a16:creationId xmlns:a16="http://schemas.microsoft.com/office/drawing/2014/main" id="{BB82FFBF-834D-34E2-6B59-05B9E4F759D1}"/>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p:blipFill>
        <p:spPr>
          <a:xfrm>
            <a:off x="2059277" y="1331640"/>
            <a:ext cx="1087927" cy="1087927"/>
          </a:xfrm>
          <a:prstGeom prst="rect">
            <a:avLst/>
          </a:prstGeom>
        </p:spPr>
      </p:pic>
      <p:sp>
        <p:nvSpPr>
          <p:cNvPr id="27" name="ZoneTexte 26">
            <a:extLst>
              <a:ext uri="{FF2B5EF4-FFF2-40B4-BE49-F238E27FC236}">
                <a16:creationId xmlns:a16="http://schemas.microsoft.com/office/drawing/2014/main" id="{3EFB3169-FC90-0216-A5D4-E649755F9778}"/>
              </a:ext>
            </a:extLst>
          </p:cNvPr>
          <p:cNvSpPr txBox="1"/>
          <p:nvPr/>
        </p:nvSpPr>
        <p:spPr>
          <a:xfrm>
            <a:off x="1069180" y="1111906"/>
            <a:ext cx="1331337" cy="1446550"/>
          </a:xfrm>
          <a:prstGeom prst="rect">
            <a:avLst/>
          </a:prstGeom>
          <a:noFill/>
        </p:spPr>
        <p:txBody>
          <a:bodyPr wrap="square" rtlCol="0">
            <a:spAutoFit/>
          </a:bodyPr>
          <a:lstStyle/>
          <a:p>
            <a:pPr algn="ctr"/>
            <a:r>
              <a:rPr lang="en-US" sz="1100" b="1" dirty="0"/>
              <a:t>Beatmatch Guides</a:t>
            </a:r>
          </a:p>
          <a:p>
            <a:pPr algn="ctr"/>
            <a:endParaRPr lang="en-US" sz="1100" b="1" dirty="0"/>
          </a:p>
          <a:p>
            <a:pPr algn="ctr"/>
            <a:r>
              <a:rPr lang="en-US" sz="1100" b="1" dirty="0"/>
              <a:t>Tempo</a:t>
            </a:r>
          </a:p>
          <a:p>
            <a:pPr algn="ctr"/>
            <a:endParaRPr lang="en-US" sz="1100" b="1" dirty="0"/>
          </a:p>
          <a:p>
            <a:pPr algn="ctr"/>
            <a:endParaRPr lang="en-US" sz="1100" b="1" dirty="0"/>
          </a:p>
          <a:p>
            <a:pPr algn="ctr"/>
            <a:endParaRPr lang="en-US" sz="1100" b="1" dirty="0"/>
          </a:p>
          <a:p>
            <a:pPr algn="ctr"/>
            <a:endParaRPr lang="en-US" sz="1100" b="1" dirty="0"/>
          </a:p>
          <a:p>
            <a:pPr algn="ctr"/>
            <a:r>
              <a:rPr lang="en-US" sz="1100" b="1" dirty="0"/>
              <a:t>             Beat Align</a:t>
            </a:r>
          </a:p>
        </p:txBody>
      </p:sp>
      <p:sp>
        <p:nvSpPr>
          <p:cNvPr id="30" name="ZoneTexte 29">
            <a:extLst>
              <a:ext uri="{FF2B5EF4-FFF2-40B4-BE49-F238E27FC236}">
                <a16:creationId xmlns:a16="http://schemas.microsoft.com/office/drawing/2014/main" id="{D044F089-1635-5F09-54E5-3798B252CB3C}"/>
              </a:ext>
            </a:extLst>
          </p:cNvPr>
          <p:cNvSpPr txBox="1"/>
          <p:nvPr/>
        </p:nvSpPr>
        <p:spPr>
          <a:xfrm>
            <a:off x="1974335" y="2685280"/>
            <a:ext cx="1331337" cy="261610"/>
          </a:xfrm>
          <a:prstGeom prst="rect">
            <a:avLst/>
          </a:prstGeom>
          <a:noFill/>
        </p:spPr>
        <p:txBody>
          <a:bodyPr wrap="square" rtlCol="0">
            <a:spAutoFit/>
          </a:bodyPr>
          <a:lstStyle/>
          <a:p>
            <a:pPr algn="ctr"/>
            <a:r>
              <a:rPr lang="en-US" sz="1100" b="1" dirty="0"/>
              <a:t>Loop section</a:t>
            </a:r>
          </a:p>
        </p:txBody>
      </p:sp>
      <p:sp>
        <p:nvSpPr>
          <p:cNvPr id="32" name="ZoneTexte 31">
            <a:extLst>
              <a:ext uri="{FF2B5EF4-FFF2-40B4-BE49-F238E27FC236}">
                <a16:creationId xmlns:a16="http://schemas.microsoft.com/office/drawing/2014/main" id="{2093292C-ECB6-65EC-0AA0-B82DC5C0EFB7}"/>
              </a:ext>
            </a:extLst>
          </p:cNvPr>
          <p:cNvSpPr txBox="1"/>
          <p:nvPr/>
        </p:nvSpPr>
        <p:spPr>
          <a:xfrm>
            <a:off x="115456" y="2690838"/>
            <a:ext cx="1585352" cy="261610"/>
          </a:xfrm>
          <a:prstGeom prst="rect">
            <a:avLst/>
          </a:prstGeom>
          <a:noFill/>
        </p:spPr>
        <p:txBody>
          <a:bodyPr wrap="square" rtlCol="0">
            <a:spAutoFit/>
          </a:bodyPr>
          <a:lstStyle/>
          <a:p>
            <a:pPr algn="ctr"/>
            <a:r>
              <a:rPr lang="en-US" sz="1100" b="1" dirty="0"/>
              <a:t>Stems mode on pads</a:t>
            </a:r>
          </a:p>
        </p:txBody>
      </p:sp>
      <p:pic>
        <p:nvPicPr>
          <p:cNvPr id="34" name="Image 33">
            <a:extLst>
              <a:ext uri="{FF2B5EF4-FFF2-40B4-BE49-F238E27FC236}">
                <a16:creationId xmlns:a16="http://schemas.microsoft.com/office/drawing/2014/main" id="{D236A918-9A0C-DF8E-4938-84253A2493B2}"/>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78019" y="4860032"/>
            <a:ext cx="2513657" cy="450148"/>
          </a:xfrm>
          <a:prstGeom prst="rect">
            <a:avLst/>
          </a:prstGeom>
        </p:spPr>
      </p:pic>
      <p:sp>
        <p:nvSpPr>
          <p:cNvPr id="35" name="ZoneTexte 34">
            <a:extLst>
              <a:ext uri="{FF2B5EF4-FFF2-40B4-BE49-F238E27FC236}">
                <a16:creationId xmlns:a16="http://schemas.microsoft.com/office/drawing/2014/main" id="{B9887A8B-356A-217C-6CEF-360DB71E9515}"/>
              </a:ext>
            </a:extLst>
          </p:cNvPr>
          <p:cNvSpPr txBox="1"/>
          <p:nvPr/>
        </p:nvSpPr>
        <p:spPr>
          <a:xfrm>
            <a:off x="296623" y="4145360"/>
            <a:ext cx="2850581" cy="261610"/>
          </a:xfrm>
          <a:prstGeom prst="rect">
            <a:avLst/>
          </a:prstGeom>
          <a:noFill/>
        </p:spPr>
        <p:txBody>
          <a:bodyPr wrap="square" rtlCol="0">
            <a:spAutoFit/>
          </a:bodyPr>
          <a:lstStyle/>
          <a:p>
            <a:pPr algn="ctr"/>
            <a:r>
              <a:rPr lang="en-US" sz="1100" b="1" dirty="0"/>
              <a:t>2 software applications included</a:t>
            </a:r>
          </a:p>
        </p:txBody>
      </p:sp>
      <p:cxnSp>
        <p:nvCxnSpPr>
          <p:cNvPr id="52" name="Connecteur : en angle 51">
            <a:extLst>
              <a:ext uri="{FF2B5EF4-FFF2-40B4-BE49-F238E27FC236}">
                <a16:creationId xmlns:a16="http://schemas.microsoft.com/office/drawing/2014/main" id="{F9051AD7-5F8C-F1C8-2CAA-E985EDD368B8}"/>
              </a:ext>
            </a:extLst>
          </p:cNvPr>
          <p:cNvCxnSpPr>
            <a:cxnSpLocks/>
          </p:cNvCxnSpPr>
          <p:nvPr/>
        </p:nvCxnSpPr>
        <p:spPr>
          <a:xfrm flipV="1">
            <a:off x="1951515" y="1953581"/>
            <a:ext cx="397365" cy="377387"/>
          </a:xfrm>
          <a:prstGeom prst="bentConnector3">
            <a:avLst>
              <a:gd name="adj1" fmla="val -2758"/>
            </a:avLst>
          </a:prstGeom>
          <a:ln w="38100">
            <a:solidFill>
              <a:srgbClr val="F08918"/>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 en angle 6">
            <a:extLst>
              <a:ext uri="{FF2B5EF4-FFF2-40B4-BE49-F238E27FC236}">
                <a16:creationId xmlns:a16="http://schemas.microsoft.com/office/drawing/2014/main" id="{17624290-DEB2-3D31-147F-C236E0FF34B8}"/>
              </a:ext>
            </a:extLst>
          </p:cNvPr>
          <p:cNvCxnSpPr>
            <a:cxnSpLocks/>
          </p:cNvCxnSpPr>
          <p:nvPr/>
        </p:nvCxnSpPr>
        <p:spPr>
          <a:xfrm rot="10800000" flipV="1">
            <a:off x="1185666" y="1742901"/>
            <a:ext cx="549182" cy="197049"/>
          </a:xfrm>
          <a:prstGeom prst="bentConnector3">
            <a:avLst>
              <a:gd name="adj1" fmla="val -1169"/>
            </a:avLst>
          </a:prstGeom>
          <a:ln w="38100">
            <a:solidFill>
              <a:srgbClr val="F08918"/>
            </a:solidFill>
            <a:tailEnd type="triangle"/>
          </a:ln>
        </p:spPr>
        <p:style>
          <a:lnRef idx="1">
            <a:schemeClr val="accent1"/>
          </a:lnRef>
          <a:fillRef idx="0">
            <a:schemeClr val="accent1"/>
          </a:fillRef>
          <a:effectRef idx="0">
            <a:schemeClr val="accent1"/>
          </a:effectRef>
          <a:fontRef idx="minor">
            <a:schemeClr val="tx1"/>
          </a:fontRef>
        </p:style>
      </p:cxnSp>
      <p:pic>
        <p:nvPicPr>
          <p:cNvPr id="18" name="Image 17">
            <a:extLst>
              <a:ext uri="{FF2B5EF4-FFF2-40B4-BE49-F238E27FC236}">
                <a16:creationId xmlns:a16="http://schemas.microsoft.com/office/drawing/2014/main" id="{4C03D92C-BE11-D28D-EAF7-C806F7FB86D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834234" y="4663440"/>
            <a:ext cx="239694" cy="239694"/>
          </a:xfrm>
          <a:prstGeom prst="rect">
            <a:avLst/>
          </a:prstGeom>
        </p:spPr>
      </p:pic>
      <p:pic>
        <p:nvPicPr>
          <p:cNvPr id="29" name="Image 28">
            <a:extLst>
              <a:ext uri="{FF2B5EF4-FFF2-40B4-BE49-F238E27FC236}">
                <a16:creationId xmlns:a16="http://schemas.microsoft.com/office/drawing/2014/main" id="{ADE4ACF5-A904-9003-8BEF-721E3FA57D6D}"/>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783235" y="5084064"/>
            <a:ext cx="341691" cy="202603"/>
          </a:xfrm>
          <a:prstGeom prst="rect">
            <a:avLst/>
          </a:prstGeom>
        </p:spPr>
      </p:pic>
    </p:spTree>
    <p:extLst>
      <p:ext uri="{BB962C8B-B14F-4D97-AF65-F5344CB8AC3E}">
        <p14:creationId xmlns:p14="http://schemas.microsoft.com/office/powerpoint/2010/main" val="202325252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BF5356AAF78D43BD163C9D0C9BA2C1" ma:contentTypeVersion="9" ma:contentTypeDescription="Crée un document." ma:contentTypeScope="" ma:versionID="d48fb6bae00686c49e948977bf077b62">
  <xsd:schema xmlns:xsd="http://www.w3.org/2001/XMLSchema" xmlns:xs="http://www.w3.org/2001/XMLSchema" xmlns:p="http://schemas.microsoft.com/office/2006/metadata/properties" xmlns:ns2="f87b1cdb-5eb2-497a-87c5-e61471abc557" targetNamespace="http://schemas.microsoft.com/office/2006/metadata/properties" ma:root="true" ma:fieldsID="336b0d90d6f8685a42c62d8f2f53125b" ns2:_="">
    <xsd:import namespace="f87b1cdb-5eb2-497a-87c5-e61471abc5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b1cdb-5eb2-497a-87c5-e61471abc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1FEEFA-988E-4C0F-9348-50B4B1DBE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b1cdb-5eb2-497a-87c5-e61471abc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9C1686-2E30-464F-B71A-9C6F7CA7E763}">
  <ds:schemaRefs>
    <ds:schemaRef ds:uri="http://schemas.microsoft.com/sharepoint/v3/contenttype/forms"/>
  </ds:schemaRefs>
</ds:datastoreItem>
</file>

<file path=customXml/itemProps3.xml><?xml version="1.0" encoding="utf-8"?>
<ds:datastoreItem xmlns:ds="http://schemas.openxmlformats.org/officeDocument/2006/customXml" ds:itemID="{FED97C50-0F86-4B83-A716-889EC2B5682A}">
  <ds:schemaRefs>
    <ds:schemaRef ds:uri="f87b1cdb-5eb2-497a-87c5-e61471abc557"/>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6549</TotalTime>
  <Words>837</Words>
  <Application>Microsoft Office PowerPoint</Application>
  <PresentationFormat>Affichage à l'écran (4:3)</PresentationFormat>
  <Paragraphs>104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Segoe UI</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Hercules DJControl Inpulse 200</dc:title>
  <dc:creator>Francois Garet</dc:creator>
  <cp:lastModifiedBy>Léa Veutin</cp:lastModifiedBy>
  <cp:revision>453</cp:revision>
  <cp:lastPrinted>2017-11-21T15:12:15Z</cp:lastPrinted>
  <dcterms:created xsi:type="dcterms:W3CDTF">2011-03-10T09:57:03Z</dcterms:created>
  <dcterms:modified xsi:type="dcterms:W3CDTF">2024-09-11T08:44:03Z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0x01010085BF5356AAF78D43BD163C9D0C9BA2C1</vt:lpwstr>
  </property>
</Properties>
</file>