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2" r:id="rId5"/>
    <p:sldId id="263" r:id="rId6"/>
  </p:sldIdLst>
  <p:sldSz cx="6858000" cy="9144000" type="screen4x3"/>
  <p:notesSz cx="6797675" cy="9926638"/>
  <p:defaultTex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 uri="{2D200454-40CA-4A62-9FC3-DE9A4176ACB9}">
      <p15:notesGuideLst xmlns="" xmlns:p15="http://schemas.microsoft.com/office/powerpoint/2012/main">
        <p15:guide id="1" orient="horz" pos="3126">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EC0C59-9A48-3A72-6FF6-5A7891039906}" name="Nicolas Robic" initials="NR" userId="S::nicolas.robic@hercules.com::f05948e9-6d20-4c72-a01f-9e3ade176a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797"/>
    <a:srgbClr val="E03A0B"/>
    <a:srgbClr val="000000"/>
    <a:srgbClr val="0DFFBC"/>
    <a:srgbClr val="F3F3F3"/>
    <a:srgbClr val="00CC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982" autoAdjust="0"/>
    <p:restoredTop sz="96101" autoAdjust="0"/>
  </p:normalViewPr>
  <p:slideViewPr>
    <p:cSldViewPr>
      <p:cViewPr>
        <p:scale>
          <a:sx n="190" d="100"/>
          <a:sy n="190" d="100"/>
        </p:scale>
        <p:origin x="-162" y="-8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2214"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2"/>
            <a:ext cx="2945659" cy="496332"/>
          </a:xfrm>
          <a:prstGeom prst="rect">
            <a:avLst/>
          </a:prstGeom>
        </p:spPr>
        <p:txBody>
          <a:bodyPr vert="horz" lIns="92683" tIns="46342" rIns="92683" bIns="46342" rtlCol="0"/>
          <a:lstStyle>
            <a:lvl1pPr algn="l">
              <a:defRPr sz="1200"/>
            </a:lvl1pPr>
          </a:lstStyle>
          <a:p>
            <a:endParaRPr lang="fr-FR"/>
          </a:p>
        </p:txBody>
      </p:sp>
      <p:sp>
        <p:nvSpPr>
          <p:cNvPr id="3" name="Espace réservé de la date 2"/>
          <p:cNvSpPr>
            <a:spLocks noGrp="1"/>
          </p:cNvSpPr>
          <p:nvPr>
            <p:ph type="dt" sz="quarter" idx="1"/>
          </p:nvPr>
        </p:nvSpPr>
        <p:spPr>
          <a:xfrm>
            <a:off x="3850443" y="2"/>
            <a:ext cx="2945659" cy="496332"/>
          </a:xfrm>
          <a:prstGeom prst="rect">
            <a:avLst/>
          </a:prstGeom>
        </p:spPr>
        <p:txBody>
          <a:bodyPr vert="horz" lIns="92683" tIns="46342" rIns="92683" bIns="46342" rtlCol="0"/>
          <a:lstStyle>
            <a:lvl1pPr algn="r">
              <a:defRPr sz="1200"/>
            </a:lvl1pPr>
          </a:lstStyle>
          <a:p>
            <a:fld id="{EED02A2A-4A0C-4AEB-A89A-BF145FA9A71C}" type="datetimeFigureOut">
              <a:rPr lang="fr-FR" smtClean="0"/>
              <a:pPr/>
              <a:t>21/07/2023</a:t>
            </a:fld>
            <a:endParaRPr lang="fr-FR"/>
          </a:p>
        </p:txBody>
      </p:sp>
      <p:sp>
        <p:nvSpPr>
          <p:cNvPr id="4" name="Espace réservé du pied de page 3"/>
          <p:cNvSpPr>
            <a:spLocks noGrp="1"/>
          </p:cNvSpPr>
          <p:nvPr>
            <p:ph type="ftr" sz="quarter" idx="2"/>
          </p:nvPr>
        </p:nvSpPr>
        <p:spPr>
          <a:xfrm>
            <a:off x="1" y="9428584"/>
            <a:ext cx="2945659" cy="496332"/>
          </a:xfrm>
          <a:prstGeom prst="rect">
            <a:avLst/>
          </a:prstGeom>
        </p:spPr>
        <p:txBody>
          <a:bodyPr vert="horz" lIns="92683" tIns="46342" rIns="92683" bIns="46342"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59" cy="496332"/>
          </a:xfrm>
          <a:prstGeom prst="rect">
            <a:avLst/>
          </a:prstGeom>
        </p:spPr>
        <p:txBody>
          <a:bodyPr vert="horz" lIns="92683" tIns="46342" rIns="92683" bIns="46342" rtlCol="0" anchor="b"/>
          <a:lstStyle>
            <a:lvl1pPr algn="r">
              <a:defRPr sz="1200"/>
            </a:lvl1pPr>
          </a:lstStyle>
          <a:p>
            <a:fld id="{1855AA22-AD03-4059-8E63-0C6F15808E7B}" type="slidenum">
              <a:rPr lang="fr-FR" smtClean="0"/>
              <a:pPr/>
              <a:t>‹#›</a:t>
            </a:fld>
            <a:endParaRPr lang="fr-FR"/>
          </a:p>
        </p:txBody>
      </p:sp>
    </p:spTree>
    <p:extLst>
      <p:ext uri="{BB962C8B-B14F-4D97-AF65-F5344CB8AC3E}">
        <p14:creationId xmlns:p14="http://schemas.microsoft.com/office/powerpoint/2010/main" val="3602791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45711" cy="496729"/>
          </a:xfrm>
          <a:prstGeom prst="rect">
            <a:avLst/>
          </a:prstGeom>
        </p:spPr>
        <p:txBody>
          <a:bodyPr vert="horz" lIns="92683" tIns="46342" rIns="92683" bIns="46342" rtlCol="0"/>
          <a:lstStyle>
            <a:lvl1pPr algn="l">
              <a:defRPr sz="1200"/>
            </a:lvl1pPr>
          </a:lstStyle>
          <a:p>
            <a:endParaRPr lang="fr-FR"/>
          </a:p>
        </p:txBody>
      </p:sp>
      <p:sp>
        <p:nvSpPr>
          <p:cNvPr id="3" name="Espace réservé de la date 2"/>
          <p:cNvSpPr>
            <a:spLocks noGrp="1"/>
          </p:cNvSpPr>
          <p:nvPr>
            <p:ph type="dt" idx="1"/>
          </p:nvPr>
        </p:nvSpPr>
        <p:spPr>
          <a:xfrm>
            <a:off x="3850377" y="1"/>
            <a:ext cx="2945711" cy="496729"/>
          </a:xfrm>
          <a:prstGeom prst="rect">
            <a:avLst/>
          </a:prstGeom>
        </p:spPr>
        <p:txBody>
          <a:bodyPr vert="horz" lIns="92683" tIns="46342" rIns="92683" bIns="46342" rtlCol="0"/>
          <a:lstStyle>
            <a:lvl1pPr algn="r">
              <a:defRPr sz="1200"/>
            </a:lvl1pPr>
          </a:lstStyle>
          <a:p>
            <a:fld id="{ED8A9E2C-B205-469A-9E72-FFE4845FA3CB}" type="datetimeFigureOut">
              <a:rPr lang="fr-FR" smtClean="0"/>
              <a:pPr/>
              <a:t>21/07/2023</a:t>
            </a:fld>
            <a:endParaRPr lang="fr-FR"/>
          </a:p>
        </p:txBody>
      </p:sp>
      <p:sp>
        <p:nvSpPr>
          <p:cNvPr id="4" name="Espace réservé de l'image des diapositives 3"/>
          <p:cNvSpPr>
            <a:spLocks noGrp="1" noRot="1" noChangeAspect="1"/>
          </p:cNvSpPr>
          <p:nvPr>
            <p:ph type="sldImg" idx="2"/>
          </p:nvPr>
        </p:nvSpPr>
        <p:spPr>
          <a:xfrm>
            <a:off x="2003425" y="744538"/>
            <a:ext cx="2790825" cy="3721100"/>
          </a:xfrm>
          <a:prstGeom prst="rect">
            <a:avLst/>
          </a:prstGeom>
          <a:noFill/>
          <a:ln w="12700">
            <a:solidFill>
              <a:prstClr val="black"/>
            </a:solidFill>
          </a:ln>
        </p:spPr>
        <p:txBody>
          <a:bodyPr vert="horz" lIns="92683" tIns="46342" rIns="92683" bIns="46342" rtlCol="0" anchor="ctr"/>
          <a:lstStyle/>
          <a:p>
            <a:endParaRPr lang="fr-FR"/>
          </a:p>
        </p:txBody>
      </p:sp>
      <p:sp>
        <p:nvSpPr>
          <p:cNvPr id="5" name="Espace réservé des commentaires 4"/>
          <p:cNvSpPr>
            <a:spLocks noGrp="1"/>
          </p:cNvSpPr>
          <p:nvPr>
            <p:ph type="body" sz="quarter" idx="3"/>
          </p:nvPr>
        </p:nvSpPr>
        <p:spPr>
          <a:xfrm>
            <a:off x="679292" y="4714956"/>
            <a:ext cx="5439093" cy="4467383"/>
          </a:xfrm>
          <a:prstGeom prst="rect">
            <a:avLst/>
          </a:prstGeom>
        </p:spPr>
        <p:txBody>
          <a:bodyPr vert="horz" lIns="92683" tIns="46342" rIns="92683" bIns="46342"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428324"/>
            <a:ext cx="2945711" cy="496728"/>
          </a:xfrm>
          <a:prstGeom prst="rect">
            <a:avLst/>
          </a:prstGeom>
        </p:spPr>
        <p:txBody>
          <a:bodyPr vert="horz" lIns="92683" tIns="46342" rIns="92683" bIns="46342"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377" y="9428324"/>
            <a:ext cx="2945711" cy="496728"/>
          </a:xfrm>
          <a:prstGeom prst="rect">
            <a:avLst/>
          </a:prstGeom>
        </p:spPr>
        <p:txBody>
          <a:bodyPr vert="horz" lIns="92683" tIns="46342" rIns="92683" bIns="46342" rtlCol="0" anchor="b"/>
          <a:lstStyle>
            <a:lvl1pPr algn="r">
              <a:defRPr sz="1200"/>
            </a:lvl1pPr>
          </a:lstStyle>
          <a:p>
            <a:fld id="{EC07AA3E-828C-4ADE-BE74-5B9653E4E7EC}" type="slidenum">
              <a:rPr lang="fr-FR" smtClean="0"/>
              <a:pPr/>
              <a:t>‹#›</a:t>
            </a:fld>
            <a:endParaRPr lang="fr-FR"/>
          </a:p>
        </p:txBody>
      </p:sp>
    </p:spTree>
    <p:extLst>
      <p:ext uri="{BB962C8B-B14F-4D97-AF65-F5344CB8AC3E}">
        <p14:creationId xmlns:p14="http://schemas.microsoft.com/office/powerpoint/2010/main" val="2778760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C07AA3E-828C-4ADE-BE74-5B9653E4E7EC}" type="slidenum">
              <a:rPr lang="fr-FR" smtClean="0"/>
              <a:pPr/>
              <a:t>1</a:t>
            </a:fld>
            <a:endParaRPr lang="fr-FR" dirty="0"/>
          </a:p>
        </p:txBody>
      </p:sp>
    </p:spTree>
    <p:extLst>
      <p:ext uri="{BB962C8B-B14F-4D97-AF65-F5344CB8AC3E}">
        <p14:creationId xmlns:p14="http://schemas.microsoft.com/office/powerpoint/2010/main" val="1515974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9"/>
            <a:ext cx="5829300" cy="1960033"/>
          </a:xfrm>
        </p:spPr>
        <p:txBody>
          <a:bodyPr/>
          <a:lstStyle/>
          <a:p>
            <a:r>
              <a:rPr lang="fr-FR"/>
              <a:t>Cliquez pour modifier le style du titre</a:t>
            </a:r>
            <a:endParaRPr lang="fr-BE"/>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72" indent="0" algn="ctr">
              <a:buNone/>
              <a:defRPr>
                <a:solidFill>
                  <a:schemeClr val="tx1">
                    <a:tint val="75000"/>
                  </a:schemeClr>
                </a:solidFill>
              </a:defRPr>
            </a:lvl2pPr>
            <a:lvl3pPr marL="914343" indent="0" algn="ctr">
              <a:buNone/>
              <a:defRPr>
                <a:solidFill>
                  <a:schemeClr val="tx1">
                    <a:tint val="75000"/>
                  </a:schemeClr>
                </a:solidFill>
              </a:defRPr>
            </a:lvl3pPr>
            <a:lvl4pPr marL="1371515" indent="0" algn="ctr">
              <a:buNone/>
              <a:defRPr>
                <a:solidFill>
                  <a:schemeClr val="tx1">
                    <a:tint val="75000"/>
                  </a:schemeClr>
                </a:solidFill>
              </a:defRPr>
            </a:lvl4pPr>
            <a:lvl5pPr marL="1828686" indent="0" algn="ctr">
              <a:buNone/>
              <a:defRPr>
                <a:solidFill>
                  <a:schemeClr val="tx1">
                    <a:tint val="75000"/>
                  </a:schemeClr>
                </a:solidFill>
              </a:defRPr>
            </a:lvl5pPr>
            <a:lvl6pPr marL="2285857" indent="0" algn="ctr">
              <a:buNone/>
              <a:defRPr>
                <a:solidFill>
                  <a:schemeClr val="tx1">
                    <a:tint val="75000"/>
                  </a:schemeClr>
                </a:solidFill>
              </a:defRPr>
            </a:lvl6pPr>
            <a:lvl7pPr marL="2743029" indent="0" algn="ctr">
              <a:buNone/>
              <a:defRPr>
                <a:solidFill>
                  <a:schemeClr val="tx1">
                    <a:tint val="75000"/>
                  </a:schemeClr>
                </a:solidFill>
              </a:defRPr>
            </a:lvl7pPr>
            <a:lvl8pPr marL="3200200" indent="0" algn="ctr">
              <a:buNone/>
              <a:defRPr>
                <a:solidFill>
                  <a:schemeClr val="tx1">
                    <a:tint val="75000"/>
                  </a:schemeClr>
                </a:solidFill>
              </a:defRPr>
            </a:lvl8pPr>
            <a:lvl9pPr marL="3657372"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6"/>
            <a:ext cx="1543050" cy="7802033"/>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342900" y="366186"/>
            <a:ext cx="4514850" cy="780203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dirty="0"/>
          </a:p>
        </p:txBody>
      </p:sp>
    </p:spTree>
    <p:extLst>
      <p:ext uri="{BB962C8B-B14F-4D97-AF65-F5344CB8AC3E}">
        <p14:creationId xmlns:p14="http://schemas.microsoft.com/office/powerpoint/2010/main" val="393947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dirty="0"/>
          </a:p>
        </p:txBody>
      </p:sp>
    </p:spTree>
    <p:extLst>
      <p:ext uri="{BB962C8B-B14F-4D97-AF65-F5344CB8AC3E}">
        <p14:creationId xmlns:p14="http://schemas.microsoft.com/office/powerpoint/2010/main" val="2284623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dirty="0"/>
          </a:p>
        </p:txBody>
      </p:sp>
    </p:spTree>
    <p:extLst>
      <p:ext uri="{BB962C8B-B14F-4D97-AF65-F5344CB8AC3E}">
        <p14:creationId xmlns:p14="http://schemas.microsoft.com/office/powerpoint/2010/main" val="3123857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dirty="0"/>
          </a:p>
        </p:txBody>
      </p:sp>
    </p:spTree>
    <p:extLst>
      <p:ext uri="{BB962C8B-B14F-4D97-AF65-F5344CB8AC3E}">
        <p14:creationId xmlns:p14="http://schemas.microsoft.com/office/powerpoint/2010/main" val="14263881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Pics">
    <p:spTree>
      <p:nvGrpSpPr>
        <p:cNvPr id="1" name=""/>
        <p:cNvGrpSpPr/>
        <p:nvPr/>
      </p:nvGrpSpPr>
      <p:grpSpPr>
        <a:xfrm>
          <a:off x="0" y="0"/>
          <a:ext cx="0" cy="0"/>
          <a:chOff x="0" y="0"/>
          <a:chExt cx="0" cy="0"/>
        </a:xfrm>
      </p:grpSpPr>
      <p:sp>
        <p:nvSpPr>
          <p:cNvPr id="27" name="Rectangle 26"/>
          <p:cNvSpPr/>
          <p:nvPr userDrawn="1"/>
        </p:nvSpPr>
        <p:spPr>
          <a:xfrm>
            <a:off x="4691" y="8624008"/>
            <a:ext cx="6848617" cy="556504"/>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343" rtl="0" eaLnBrk="1" latinLnBrk="0" hangingPunct="1">
              <a:defRPr sz="1800" kern="1200">
                <a:solidFill>
                  <a:schemeClr val="lt1"/>
                </a:solidFill>
                <a:latin typeface="+mn-lt"/>
                <a:ea typeface="+mn-ea"/>
                <a:cs typeface="+mn-cs"/>
              </a:defRPr>
            </a:lvl1pPr>
            <a:lvl2pPr marL="457172" algn="l" defTabSz="914343" rtl="0" eaLnBrk="1" latinLnBrk="0" hangingPunct="1">
              <a:defRPr sz="1800" kern="1200">
                <a:solidFill>
                  <a:schemeClr val="lt1"/>
                </a:solidFill>
                <a:latin typeface="+mn-lt"/>
                <a:ea typeface="+mn-ea"/>
                <a:cs typeface="+mn-cs"/>
              </a:defRPr>
            </a:lvl2pPr>
            <a:lvl3pPr marL="914343" algn="l" defTabSz="914343" rtl="0" eaLnBrk="1" latinLnBrk="0" hangingPunct="1">
              <a:defRPr sz="1800" kern="1200">
                <a:solidFill>
                  <a:schemeClr val="lt1"/>
                </a:solidFill>
                <a:latin typeface="+mn-lt"/>
                <a:ea typeface="+mn-ea"/>
                <a:cs typeface="+mn-cs"/>
              </a:defRPr>
            </a:lvl3pPr>
            <a:lvl4pPr marL="1371515" algn="l" defTabSz="914343" rtl="0" eaLnBrk="1" latinLnBrk="0" hangingPunct="1">
              <a:defRPr sz="1800" kern="1200">
                <a:solidFill>
                  <a:schemeClr val="lt1"/>
                </a:solidFill>
                <a:latin typeface="+mn-lt"/>
                <a:ea typeface="+mn-ea"/>
                <a:cs typeface="+mn-cs"/>
              </a:defRPr>
            </a:lvl4pPr>
            <a:lvl5pPr marL="1828686" algn="l" defTabSz="914343" rtl="0" eaLnBrk="1" latinLnBrk="0" hangingPunct="1">
              <a:defRPr sz="1800" kern="1200">
                <a:solidFill>
                  <a:schemeClr val="lt1"/>
                </a:solidFill>
                <a:latin typeface="+mn-lt"/>
                <a:ea typeface="+mn-ea"/>
                <a:cs typeface="+mn-cs"/>
              </a:defRPr>
            </a:lvl5pPr>
            <a:lvl6pPr marL="2285857" algn="l" defTabSz="914343" rtl="0" eaLnBrk="1" latinLnBrk="0" hangingPunct="1">
              <a:defRPr sz="1800" kern="1200">
                <a:solidFill>
                  <a:schemeClr val="lt1"/>
                </a:solidFill>
                <a:latin typeface="+mn-lt"/>
                <a:ea typeface="+mn-ea"/>
                <a:cs typeface="+mn-cs"/>
              </a:defRPr>
            </a:lvl6pPr>
            <a:lvl7pPr marL="2743029" algn="l" defTabSz="914343" rtl="0" eaLnBrk="1" latinLnBrk="0" hangingPunct="1">
              <a:defRPr sz="1800" kern="1200">
                <a:solidFill>
                  <a:schemeClr val="lt1"/>
                </a:solidFill>
                <a:latin typeface="+mn-lt"/>
                <a:ea typeface="+mn-ea"/>
                <a:cs typeface="+mn-cs"/>
              </a:defRPr>
            </a:lvl7pPr>
            <a:lvl8pPr marL="3200200" algn="l" defTabSz="914343" rtl="0" eaLnBrk="1" latinLnBrk="0" hangingPunct="1">
              <a:defRPr sz="1800" kern="1200">
                <a:solidFill>
                  <a:schemeClr val="lt1"/>
                </a:solidFill>
                <a:latin typeface="+mn-lt"/>
                <a:ea typeface="+mn-ea"/>
                <a:cs typeface="+mn-cs"/>
              </a:defRPr>
            </a:lvl8pPr>
            <a:lvl9pPr marL="3657372" algn="l" defTabSz="914343" rtl="0" eaLnBrk="1" latinLnBrk="0" hangingPunct="1">
              <a:defRPr sz="1800" kern="1200">
                <a:solidFill>
                  <a:schemeClr val="lt1"/>
                </a:solidFill>
                <a:latin typeface="+mn-lt"/>
                <a:ea typeface="+mn-ea"/>
                <a:cs typeface="+mn-cs"/>
              </a:defRPr>
            </a:lvl9pPr>
          </a:lstStyle>
          <a:p>
            <a:pPr algn="ctr"/>
            <a:endParaRPr lang="fr-FR" dirty="0"/>
          </a:p>
        </p:txBody>
      </p:sp>
      <p:sp>
        <p:nvSpPr>
          <p:cNvPr id="28" name="Rectangle 27"/>
          <p:cNvSpPr/>
          <p:nvPr userDrawn="1"/>
        </p:nvSpPr>
        <p:spPr>
          <a:xfrm>
            <a:off x="2345" y="8662424"/>
            <a:ext cx="5217152" cy="461665"/>
          </a:xfrm>
          <a:prstGeom prst="rect">
            <a:avLst/>
          </a:prstGeom>
        </p:spPr>
        <p:txBody>
          <a:bodyPr wrap="square">
            <a:spAutoFit/>
          </a:bodyPr>
          <a:ls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a:lstStyle>
          <a:p>
            <a:pPr marL="0" marR="0" indent="0" algn="just" defTabSz="914343" rtl="0" eaLnBrk="1" fontAlgn="auto" latinLnBrk="0" hangingPunct="1">
              <a:lnSpc>
                <a:spcPct val="100000"/>
              </a:lnSpc>
              <a:spcBef>
                <a:spcPts val="0"/>
              </a:spcBef>
              <a:spcAft>
                <a:spcPts val="0"/>
              </a:spcAft>
              <a:buClrTx/>
              <a:buSzTx/>
              <a:buFontTx/>
              <a:buNone/>
              <a:tabLst/>
              <a:defRPr/>
            </a:pPr>
            <a:r>
              <a:rPr lang="fr-FR" sz="600" noProof="0" dirty="0">
                <a:solidFill>
                  <a:schemeClr val="bg1">
                    <a:lumMod val="50000"/>
                  </a:schemeClr>
                </a:solidFill>
                <a:latin typeface="Segoe UI" panose="020B0502040204020203" pitchFamily="34" charset="0"/>
                <a:cs typeface="Segoe UI" panose="020B0502040204020203" pitchFamily="34" charset="0"/>
              </a:rPr>
              <a:t>© 2023 Guillemot Corporation S.A. Tous droits</a:t>
            </a:r>
            <a:r>
              <a:rPr lang="fr-FR" sz="600" baseline="0" noProof="0" dirty="0">
                <a:solidFill>
                  <a:schemeClr val="bg1">
                    <a:lumMod val="50000"/>
                  </a:schemeClr>
                </a:solidFill>
                <a:latin typeface="Segoe UI" panose="020B0502040204020203" pitchFamily="34" charset="0"/>
                <a:cs typeface="Segoe UI" panose="020B0502040204020203" pitchFamily="34" charset="0"/>
              </a:rPr>
              <a:t> réservés</a:t>
            </a:r>
            <a:r>
              <a:rPr lang="fr-FR" sz="600" noProof="0" dirty="0">
                <a:solidFill>
                  <a:schemeClr val="bg1">
                    <a:lumMod val="50000"/>
                  </a:schemeClr>
                </a:solidFill>
                <a:latin typeface="Segoe UI" panose="020B0502040204020203" pitchFamily="34" charset="0"/>
                <a:cs typeface="Segoe UI" panose="020B0502040204020203" pitchFamily="34" charset="0"/>
              </a:rPr>
              <a:t>. Hercules® est une marque déposée de Guillemot Corporation S.A. Serato, Serato DJ Lite et Serato DJ Pro sont des marques déposées de Serato Audio </a:t>
            </a:r>
            <a:r>
              <a:rPr lang="fr-FR" sz="600" noProof="0" dirty="0" err="1">
                <a:solidFill>
                  <a:schemeClr val="bg1">
                    <a:lumMod val="50000"/>
                  </a:schemeClr>
                </a:solidFill>
                <a:latin typeface="Segoe UI" panose="020B0502040204020203" pitchFamily="34" charset="0"/>
                <a:cs typeface="Segoe UI" panose="020B0502040204020203" pitchFamily="34" charset="0"/>
              </a:rPr>
              <a:t>Research</a:t>
            </a:r>
            <a:r>
              <a:rPr lang="fr-FR" sz="600" noProof="0" dirty="0">
                <a:solidFill>
                  <a:schemeClr val="bg1">
                    <a:lumMod val="50000"/>
                  </a:schemeClr>
                </a:solidFill>
                <a:latin typeface="Segoe UI" panose="020B0502040204020203" pitchFamily="34" charset="0"/>
                <a:cs typeface="Segoe UI" panose="020B0502040204020203" pitchFamily="34" charset="0"/>
              </a:rPr>
              <a:t>, Ltd. Les autres marques commerciales et noms de marques sont reconnus par les présentes et sont la propriété de leurs détenteurs respectifs. Photos et illustrations non contractuelles. Le contenu, la conception et caractéristiques sont susceptibles d’être modifiés sans préavis et peuvent varier d’un pays à un autre.</a:t>
            </a:r>
          </a:p>
        </p:txBody>
      </p:sp>
      <p:sp>
        <p:nvSpPr>
          <p:cNvPr id="20" name="Rectangle 19"/>
          <p:cNvSpPr/>
          <p:nvPr userDrawn="1"/>
        </p:nvSpPr>
        <p:spPr>
          <a:xfrm>
            <a:off x="0" y="4572000"/>
            <a:ext cx="6885384" cy="20162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p:cNvSpPr txBox="1"/>
          <p:nvPr userDrawn="1"/>
        </p:nvSpPr>
        <p:spPr>
          <a:xfrm>
            <a:off x="5217151" y="8738295"/>
            <a:ext cx="1747771" cy="261610"/>
          </a:xfrm>
          <a:prstGeom prst="rect">
            <a:avLst/>
          </a:prstGeom>
          <a:noFill/>
        </p:spPr>
        <p:txBody>
          <a:bodyPr wrap="square" rtlCol="0">
            <a:spAutoFit/>
          </a:bodyPr>
          <a:lstStyle/>
          <a:p>
            <a:pPr algn="ctr"/>
            <a:r>
              <a:rPr lang="fr-FR" sz="1100" b="1" dirty="0">
                <a:latin typeface="Segoe UI" panose="020B0502040204020203" pitchFamily="34" charset="0"/>
                <a:cs typeface="Segoe UI" panose="020B0502040204020203" pitchFamily="34" charset="0"/>
              </a:rPr>
              <a:t>www.hercules.com</a:t>
            </a:r>
          </a:p>
        </p:txBody>
      </p:sp>
      <p:cxnSp>
        <p:nvCxnSpPr>
          <p:cNvPr id="26" name="Connecteur droit 25"/>
          <p:cNvCxnSpPr/>
          <p:nvPr userDrawn="1"/>
        </p:nvCxnSpPr>
        <p:spPr>
          <a:xfrm>
            <a:off x="5301208" y="8676456"/>
            <a:ext cx="0" cy="4001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Picture Placeholder 7"/>
          <p:cNvSpPr>
            <a:spLocks noGrp="1"/>
          </p:cNvSpPr>
          <p:nvPr>
            <p:ph type="pic" sz="quarter" idx="10" hasCustomPrompt="1"/>
          </p:nvPr>
        </p:nvSpPr>
        <p:spPr>
          <a:xfrm>
            <a:off x="482763"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77" name="Text Placeholder 3"/>
          <p:cNvSpPr>
            <a:spLocks noGrp="1"/>
          </p:cNvSpPr>
          <p:nvPr>
            <p:ph type="body" sz="half" idx="17"/>
          </p:nvPr>
        </p:nvSpPr>
        <p:spPr>
          <a:xfrm>
            <a:off x="201600" y="7066800"/>
            <a:ext cx="3224596"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79" name="Text Placeholder 3"/>
          <p:cNvSpPr>
            <a:spLocks noGrp="1"/>
          </p:cNvSpPr>
          <p:nvPr>
            <p:ph type="body" sz="half" idx="16"/>
          </p:nvPr>
        </p:nvSpPr>
        <p:spPr>
          <a:xfrm>
            <a:off x="188640" y="6804248"/>
            <a:ext cx="6408711" cy="244800"/>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0" name="Picture Placeholder 7"/>
          <p:cNvSpPr>
            <a:spLocks noGrp="1"/>
          </p:cNvSpPr>
          <p:nvPr>
            <p:ph type="pic" sz="quarter" idx="18" hasCustomPrompt="1"/>
          </p:nvPr>
        </p:nvSpPr>
        <p:spPr>
          <a:xfrm>
            <a:off x="2500315"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2" name="Text Placeholder 3"/>
          <p:cNvSpPr>
            <a:spLocks noGrp="1"/>
          </p:cNvSpPr>
          <p:nvPr>
            <p:ph type="body" sz="half" idx="20"/>
          </p:nvPr>
        </p:nvSpPr>
        <p:spPr>
          <a:xfrm>
            <a:off x="3442692" y="7074000"/>
            <a:ext cx="3154660"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4" name="Text Placeholder 3"/>
          <p:cNvSpPr>
            <a:spLocks noGrp="1"/>
          </p:cNvSpPr>
          <p:nvPr>
            <p:ph type="body" sz="half" idx="21"/>
          </p:nvPr>
        </p:nvSpPr>
        <p:spPr>
          <a:xfrm>
            <a:off x="3442692" y="8100392"/>
            <a:ext cx="3154660"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5" name="Picture Placeholder 7"/>
          <p:cNvSpPr>
            <a:spLocks noGrp="1"/>
          </p:cNvSpPr>
          <p:nvPr>
            <p:ph type="pic" sz="quarter" idx="22" hasCustomPrompt="1"/>
          </p:nvPr>
        </p:nvSpPr>
        <p:spPr>
          <a:xfrm>
            <a:off x="4514852"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7" name="Text Placeholder 3"/>
          <p:cNvSpPr>
            <a:spLocks noGrp="1"/>
          </p:cNvSpPr>
          <p:nvPr>
            <p:ph type="body" sz="half" idx="24"/>
          </p:nvPr>
        </p:nvSpPr>
        <p:spPr>
          <a:xfrm>
            <a:off x="476672" y="897851"/>
            <a:ext cx="5904656" cy="342720"/>
          </a:xfrm>
          <a:prstGeom prst="rect">
            <a:avLst/>
          </a:prstGeom>
        </p:spPr>
        <p:txBody>
          <a:bodyPr wrap="none" lIns="0" tIns="0" rIns="0" bIns="0" anchor="ctr">
            <a:noAutofit/>
          </a:bodyPr>
          <a:lstStyle>
            <a:lvl1pPr marL="0" indent="0" algn="ctr">
              <a:buNone/>
              <a:defRPr sz="2000" b="1" baseline="0">
                <a:solidFill>
                  <a:srgbClr val="E03A0B"/>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dirty="0"/>
          </a:p>
        </p:txBody>
      </p:sp>
      <p:sp>
        <p:nvSpPr>
          <p:cNvPr id="89" name="Text Placeholder 3"/>
          <p:cNvSpPr>
            <a:spLocks noGrp="1"/>
          </p:cNvSpPr>
          <p:nvPr>
            <p:ph type="body" sz="half" idx="25"/>
          </p:nvPr>
        </p:nvSpPr>
        <p:spPr>
          <a:xfrm>
            <a:off x="188640" y="8100392"/>
            <a:ext cx="3237557"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2" name="Text Placeholder 3"/>
          <p:cNvSpPr>
            <a:spLocks noGrp="1"/>
          </p:cNvSpPr>
          <p:nvPr>
            <p:ph type="body" sz="half" idx="2"/>
          </p:nvPr>
        </p:nvSpPr>
        <p:spPr>
          <a:xfrm>
            <a:off x="238539" y="4716016"/>
            <a:ext cx="6358814" cy="1728192"/>
          </a:xfrm>
          <a:prstGeom prst="rect">
            <a:avLst/>
          </a:prstGeom>
        </p:spPr>
        <p:txBody>
          <a:bodyPr wrap="none" lIns="90000" tIns="46800" rIns="90000" bIns="46800" anchor="t" anchorCtr="0">
            <a:noAutofit/>
          </a:bodyPr>
          <a:lstStyle>
            <a:lvl1pPr marL="0" indent="0" algn="l">
              <a:buNone/>
              <a:defRPr sz="1200" b="0" baseline="0">
                <a:solidFill>
                  <a:schemeClr val="bg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5" name="ZoneTexte 24"/>
          <p:cNvSpPr txBox="1"/>
          <p:nvPr userDrawn="1"/>
        </p:nvSpPr>
        <p:spPr>
          <a:xfrm>
            <a:off x="-4845" y="129860"/>
            <a:ext cx="6693382" cy="307777"/>
          </a:xfrm>
          <a:prstGeom prst="rect">
            <a:avLst/>
          </a:prstGeom>
          <a:noFill/>
        </p:spPr>
        <p:txBody>
          <a:bodyPr wrap="square" rtlCol="0">
            <a:spAutoFit/>
          </a:bodyPr>
          <a:lstStyle/>
          <a:p>
            <a:pPr algn="r"/>
            <a:r>
              <a:rPr lang="fr-FR" sz="1400" b="1" dirty="0">
                <a:solidFill>
                  <a:schemeClr val="bg1"/>
                </a:solidFill>
                <a:latin typeface="Segoe UI" panose="020B0502040204020203" pitchFamily="34" charset="0"/>
                <a:ea typeface="Verdana" panose="020B0604030504040204" pitchFamily="34" charset="0"/>
                <a:cs typeface="Segoe UI" panose="020B0502040204020203" pitchFamily="34" charset="0"/>
              </a:rPr>
              <a:t> INFORMATION PRODUIT  </a:t>
            </a:r>
          </a:p>
        </p:txBody>
      </p:sp>
      <p:pic>
        <p:nvPicPr>
          <p:cNvPr id="2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4463" y="75823"/>
            <a:ext cx="720000" cy="463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0335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nodePh="1">
                                  <p:stCondLst>
                                    <p:cond delay="0"/>
                                  </p:stCondLst>
                                  <p:endCondLst>
                                    <p:cond evt="begin" delay="0">
                                      <p:tn val="5"/>
                                    </p:cond>
                                  </p:endCondLst>
                                  <p:childTnLst>
                                    <p:set>
                                      <p:cBhvr>
                                        <p:cTn id="6" dur="1" fill="hold">
                                          <p:stCondLst>
                                            <p:cond delay="0"/>
                                          </p:stCondLst>
                                        </p:cTn>
                                        <p:tgtEl>
                                          <p:spTgt spid="79">
                                            <p:txEl>
                                              <p:pRg st="0" end="0"/>
                                            </p:txEl>
                                          </p:spTgt>
                                        </p:tgtEl>
                                        <p:attrNameLst>
                                          <p:attrName>style.visibility</p:attrName>
                                        </p:attrNameLst>
                                      </p:cBhvr>
                                      <p:to>
                                        <p:strVal val="visible"/>
                                      </p:to>
                                    </p:set>
                                    <p:animEffect transition="in" filter="wipe(down)">
                                      <p:cBhvr>
                                        <p:cTn id="7" dur="500"/>
                                        <p:tgtEl>
                                          <p:spTgt spid="79">
                                            <p:txEl>
                                              <p:pRg st="0" end="0"/>
                                            </p:txEl>
                                          </p:spTgt>
                                        </p:tgtEl>
                                      </p:cBhvr>
                                    </p:animEffect>
                                  </p:childTnLst>
                                </p:cTn>
                              </p:par>
                              <p:par>
                                <p:cTn id="8" presetID="2" presetClass="entr" presetSubtype="4" accel="50000" decel="50000" fill="hold" grpId="0" nodeType="withEffect">
                                  <p:stCondLst>
                                    <p:cond delay="0"/>
                                  </p:stCondLst>
                                  <p:childTnLst>
                                    <p:set>
                                      <p:cBhvr>
                                        <p:cTn id="9" dur="1" fill="hold">
                                          <p:stCondLst>
                                            <p:cond delay="0"/>
                                          </p:stCondLst>
                                        </p:cTn>
                                        <p:tgtEl>
                                          <p:spTgt spid="75"/>
                                        </p:tgtEl>
                                        <p:attrNameLst>
                                          <p:attrName>style.visibility</p:attrName>
                                        </p:attrNameLst>
                                      </p:cBhvr>
                                      <p:to>
                                        <p:strVal val="visible"/>
                                      </p:to>
                                    </p:set>
                                    <p:anim calcmode="lin" valueType="num">
                                      <p:cBhvr additive="base">
                                        <p:cTn id="10" dur="500" fill="hold"/>
                                        <p:tgtEl>
                                          <p:spTgt spid="75"/>
                                        </p:tgtEl>
                                        <p:attrNameLst>
                                          <p:attrName>ppt_x</p:attrName>
                                        </p:attrNameLst>
                                      </p:cBhvr>
                                      <p:tavLst>
                                        <p:tav tm="0">
                                          <p:val>
                                            <p:strVal val="#ppt_x"/>
                                          </p:val>
                                        </p:tav>
                                        <p:tav tm="100000">
                                          <p:val>
                                            <p:strVal val="#ppt_x"/>
                                          </p:val>
                                        </p:tav>
                                      </p:tavLst>
                                    </p:anim>
                                    <p:anim calcmode="lin" valueType="num">
                                      <p:cBhvr additive="base">
                                        <p:cTn id="11" dur="500" fill="hold"/>
                                        <p:tgtEl>
                                          <p:spTgt spid="75"/>
                                        </p:tgtEl>
                                        <p:attrNameLst>
                                          <p:attrName>ppt_y</p:attrName>
                                        </p:attrNameLst>
                                      </p:cBhvr>
                                      <p:tavLst>
                                        <p:tav tm="0">
                                          <p:val>
                                            <p:strVal val="1+#ppt_h/2"/>
                                          </p:val>
                                        </p:tav>
                                        <p:tav tm="100000">
                                          <p:val>
                                            <p:strVal val="#ppt_y"/>
                                          </p:val>
                                        </p:tav>
                                      </p:tavLst>
                                    </p:anim>
                                  </p:childTnLst>
                                </p:cTn>
                              </p:par>
                            </p:childTnLst>
                          </p:cTn>
                        </p:par>
                        <p:par>
                          <p:cTn id="12" fill="hold">
                            <p:stCondLst>
                              <p:cond delay="500"/>
                            </p:stCondLst>
                            <p:childTnLst>
                              <p:par>
                                <p:cTn id="13" presetID="2" presetClass="entr" presetSubtype="4" accel="50000" decel="50000" fill="hold" grpId="0" nodeType="afterEffect" nodePh="1">
                                  <p:stCondLst>
                                    <p:cond delay="0"/>
                                  </p:stCondLst>
                                  <p:endCondLst>
                                    <p:cond evt="begin" delay="0">
                                      <p:tn val="13"/>
                                    </p:cond>
                                  </p:endCondLst>
                                  <p:childTnLst>
                                    <p:set>
                                      <p:cBhvr>
                                        <p:cTn id="14" dur="1" fill="hold">
                                          <p:stCondLst>
                                            <p:cond delay="0"/>
                                          </p:stCondLst>
                                        </p:cTn>
                                        <p:tgtEl>
                                          <p:spTgt spid="77">
                                            <p:txEl>
                                              <p:pRg st="0" end="0"/>
                                            </p:txEl>
                                          </p:spTgt>
                                        </p:tgtEl>
                                        <p:attrNameLst>
                                          <p:attrName>style.visibility</p:attrName>
                                        </p:attrNameLst>
                                      </p:cBhvr>
                                      <p:to>
                                        <p:strVal val="visible"/>
                                      </p:to>
                                    </p:set>
                                    <p:anim calcmode="lin" valueType="num">
                                      <p:cBhvr additive="base">
                                        <p:cTn id="15" dur="500" fill="hold"/>
                                        <p:tgtEl>
                                          <p:spTgt spid="77">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7">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1000"/>
                            </p:stCondLst>
                            <p:childTnLst>
                              <p:par>
                                <p:cTn id="18" presetID="22" presetClass="entr" presetSubtype="4" fill="hold" grpId="0" nodeType="afterEffect" nodePh="1">
                                  <p:stCondLst>
                                    <p:cond delay="0"/>
                                  </p:stCondLst>
                                  <p:endCondLst>
                                    <p:cond evt="begin" delay="0">
                                      <p:tn val="18"/>
                                    </p:cond>
                                  </p:endCondLst>
                                  <p:childTnLst>
                                    <p:set>
                                      <p:cBhvr>
                                        <p:cTn id="19" dur="1" fill="hold">
                                          <p:stCondLst>
                                            <p:cond delay="0"/>
                                          </p:stCondLst>
                                        </p:cTn>
                                        <p:tgtEl>
                                          <p:spTgt spid="84">
                                            <p:txEl>
                                              <p:pRg st="0" end="0"/>
                                            </p:txEl>
                                          </p:spTgt>
                                        </p:tgtEl>
                                        <p:attrNameLst>
                                          <p:attrName>style.visibility</p:attrName>
                                        </p:attrNameLst>
                                      </p:cBhvr>
                                      <p:to>
                                        <p:strVal val="visible"/>
                                      </p:to>
                                    </p:set>
                                    <p:animEffect transition="in" filter="wipe(down)">
                                      <p:cBhvr>
                                        <p:cTn id="20" dur="500"/>
                                        <p:tgtEl>
                                          <p:spTgt spid="84">
                                            <p:txEl>
                                              <p:pRg st="0" end="0"/>
                                            </p:txEl>
                                          </p:spTgt>
                                        </p:tgtEl>
                                      </p:cBhvr>
                                    </p:animEffect>
                                  </p:childTnLst>
                                </p:cTn>
                              </p:par>
                              <p:par>
                                <p:cTn id="21" presetID="2" presetClass="entr" presetSubtype="4" accel="50000" decel="50000" fill="hold" grpId="0" nodeType="withEffect">
                                  <p:stCondLst>
                                    <p:cond delay="0"/>
                                  </p:stCondLst>
                                  <p:childTnLst>
                                    <p:set>
                                      <p:cBhvr>
                                        <p:cTn id="22" dur="1" fill="hold">
                                          <p:stCondLst>
                                            <p:cond delay="0"/>
                                          </p:stCondLst>
                                        </p:cTn>
                                        <p:tgtEl>
                                          <p:spTgt spid="80"/>
                                        </p:tgtEl>
                                        <p:attrNameLst>
                                          <p:attrName>style.visibility</p:attrName>
                                        </p:attrNameLst>
                                      </p:cBhvr>
                                      <p:to>
                                        <p:strVal val="visible"/>
                                      </p:to>
                                    </p:set>
                                    <p:anim calcmode="lin" valueType="num">
                                      <p:cBhvr additive="base">
                                        <p:cTn id="23" dur="500" fill="hold"/>
                                        <p:tgtEl>
                                          <p:spTgt spid="80"/>
                                        </p:tgtEl>
                                        <p:attrNameLst>
                                          <p:attrName>ppt_x</p:attrName>
                                        </p:attrNameLst>
                                      </p:cBhvr>
                                      <p:tavLst>
                                        <p:tav tm="0">
                                          <p:val>
                                            <p:strVal val="#ppt_x"/>
                                          </p:val>
                                        </p:tav>
                                        <p:tav tm="100000">
                                          <p:val>
                                            <p:strVal val="#ppt_x"/>
                                          </p:val>
                                        </p:tav>
                                      </p:tavLst>
                                    </p:anim>
                                    <p:anim calcmode="lin" valueType="num">
                                      <p:cBhvr additive="base">
                                        <p:cTn id="24" dur="500" fill="hold"/>
                                        <p:tgtEl>
                                          <p:spTgt spid="80"/>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accel="50000" decel="50000" fill="hold" grpId="0" nodeType="afterEffect" nodePh="1">
                                  <p:stCondLst>
                                    <p:cond delay="0"/>
                                  </p:stCondLst>
                                  <p:endCondLst>
                                    <p:cond evt="begin" delay="0">
                                      <p:tn val="26"/>
                                    </p:cond>
                                  </p:endCondLst>
                                  <p:childTnLst>
                                    <p:set>
                                      <p:cBhvr>
                                        <p:cTn id="27" dur="1" fill="hold">
                                          <p:stCondLst>
                                            <p:cond delay="0"/>
                                          </p:stCondLst>
                                        </p:cTn>
                                        <p:tgtEl>
                                          <p:spTgt spid="82">
                                            <p:txEl>
                                              <p:pRg st="0" end="0"/>
                                            </p:txEl>
                                          </p:spTgt>
                                        </p:tgtEl>
                                        <p:attrNameLst>
                                          <p:attrName>style.visibility</p:attrName>
                                        </p:attrNameLst>
                                      </p:cBhvr>
                                      <p:to>
                                        <p:strVal val="visible"/>
                                      </p:to>
                                    </p:set>
                                    <p:anim calcmode="lin" valueType="num">
                                      <p:cBhvr additive="base">
                                        <p:cTn id="28"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par>
                          <p:cTn id="30" fill="hold">
                            <p:stCondLst>
                              <p:cond delay="2000"/>
                            </p:stCondLst>
                            <p:childTnLst>
                              <p:par>
                                <p:cTn id="31" presetID="22" presetClass="entr" presetSubtype="4" fill="hold" grpId="0" nodeType="afterEffect" nodePh="1">
                                  <p:stCondLst>
                                    <p:cond delay="0"/>
                                  </p:stCondLst>
                                  <p:endCondLst>
                                    <p:cond evt="begin" delay="0">
                                      <p:tn val="31"/>
                                    </p:cond>
                                  </p:endCondLst>
                                  <p:childTnLst>
                                    <p:set>
                                      <p:cBhvr>
                                        <p:cTn id="32" dur="1" fill="hold">
                                          <p:stCondLst>
                                            <p:cond delay="0"/>
                                          </p:stCondLst>
                                        </p:cTn>
                                        <p:tgtEl>
                                          <p:spTgt spid="89">
                                            <p:txEl>
                                              <p:pRg st="0" end="0"/>
                                            </p:txEl>
                                          </p:spTgt>
                                        </p:tgtEl>
                                        <p:attrNameLst>
                                          <p:attrName>style.visibility</p:attrName>
                                        </p:attrNameLst>
                                      </p:cBhvr>
                                      <p:to>
                                        <p:strVal val="visible"/>
                                      </p:to>
                                    </p:set>
                                    <p:animEffect transition="in" filter="wipe(down)">
                                      <p:cBhvr>
                                        <p:cTn id="33" dur="500"/>
                                        <p:tgtEl>
                                          <p:spTgt spid="89">
                                            <p:txEl>
                                              <p:pRg st="0" end="0"/>
                                            </p:txEl>
                                          </p:spTgt>
                                        </p:tgtEl>
                                      </p:cBhvr>
                                    </p:animEffect>
                                  </p:childTnLst>
                                </p:cTn>
                              </p:par>
                              <p:par>
                                <p:cTn id="34" presetID="2" presetClass="entr" presetSubtype="4" accel="50000" decel="50000" fill="hold" grpId="0" nodeType="withEffect">
                                  <p:stCondLst>
                                    <p:cond delay="0"/>
                                  </p:stCondLst>
                                  <p:childTnLst>
                                    <p:set>
                                      <p:cBhvr>
                                        <p:cTn id="35" dur="1" fill="hold">
                                          <p:stCondLst>
                                            <p:cond delay="0"/>
                                          </p:stCondLst>
                                        </p:cTn>
                                        <p:tgtEl>
                                          <p:spTgt spid="85"/>
                                        </p:tgtEl>
                                        <p:attrNameLst>
                                          <p:attrName>style.visibility</p:attrName>
                                        </p:attrNameLst>
                                      </p:cBhvr>
                                      <p:to>
                                        <p:strVal val="visible"/>
                                      </p:to>
                                    </p:set>
                                    <p:anim calcmode="lin" valueType="num">
                                      <p:cBhvr additive="base">
                                        <p:cTn id="36" dur="500" fill="hold"/>
                                        <p:tgtEl>
                                          <p:spTgt spid="85"/>
                                        </p:tgtEl>
                                        <p:attrNameLst>
                                          <p:attrName>ppt_x</p:attrName>
                                        </p:attrNameLst>
                                      </p:cBhvr>
                                      <p:tavLst>
                                        <p:tav tm="0">
                                          <p:val>
                                            <p:strVal val="#ppt_x"/>
                                          </p:val>
                                        </p:tav>
                                        <p:tav tm="100000">
                                          <p:val>
                                            <p:strVal val="#ppt_x"/>
                                          </p:val>
                                        </p:tav>
                                      </p:tavLst>
                                    </p:anim>
                                    <p:anim calcmode="lin" valueType="num">
                                      <p:cBhvr additive="base">
                                        <p:cTn id="37" dur="500" fill="hold"/>
                                        <p:tgtEl>
                                          <p:spTgt spid="85"/>
                                        </p:tgtEl>
                                        <p:attrNameLst>
                                          <p:attrName>ppt_y</p:attrName>
                                        </p:attrNameLst>
                                      </p:cBhvr>
                                      <p:tavLst>
                                        <p:tav tm="0">
                                          <p:val>
                                            <p:strVal val="1+#ppt_h/2"/>
                                          </p:val>
                                        </p:tav>
                                        <p:tav tm="100000">
                                          <p:val>
                                            <p:strVal val="#ppt_y"/>
                                          </p:val>
                                        </p:tav>
                                      </p:tavLst>
                                    </p:anim>
                                  </p:childTnLst>
                                </p:cTn>
                              </p:par>
                            </p:childTnLst>
                          </p:cTn>
                        </p:par>
                        <p:par>
                          <p:cTn id="38" fill="hold">
                            <p:stCondLst>
                              <p:cond delay="2500"/>
                            </p:stCondLst>
                            <p:childTnLst>
                              <p:par>
                                <p:cTn id="39" presetID="2" presetClass="entr" presetSubtype="4" accel="50000" decel="50000" fill="hold" grpId="0" nodeType="afterEffect" nodePh="1">
                                  <p:stCondLst>
                                    <p:cond delay="0"/>
                                  </p:stCondLst>
                                  <p:endCondLst>
                                    <p:cond evt="begin" delay="0">
                                      <p:tn val="39"/>
                                    </p:cond>
                                  </p:endCondLst>
                                  <p:childTnLst>
                                    <p:set>
                                      <p:cBhvr>
                                        <p:cTn id="40" dur="1" fill="hold">
                                          <p:stCondLst>
                                            <p:cond delay="0"/>
                                          </p:stCondLst>
                                        </p:cTn>
                                        <p:tgtEl>
                                          <p:spTgt spid="87">
                                            <p:txEl>
                                              <p:pRg st="0" end="0"/>
                                            </p:txEl>
                                          </p:spTgt>
                                        </p:tgtEl>
                                        <p:attrNameLst>
                                          <p:attrName>style.visibility</p:attrName>
                                        </p:attrNameLst>
                                      </p:cBhvr>
                                      <p:to>
                                        <p:strVal val="visible"/>
                                      </p:to>
                                    </p:set>
                                    <p:anim calcmode="lin" valueType="num">
                                      <p:cBhvr additive="base">
                                        <p:cTn id="41"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7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77"/>
                        </p:tgtEl>
                        <p:attrNameLst>
                          <p:attrName>style.visibility</p:attrName>
                        </p:attrNameLst>
                      </p:cBhvr>
                      <p:to>
                        <p:strVal val="visible"/>
                      </p:to>
                    </p:set>
                    <p:anim calcmode="lin" valueType="num">
                      <p:cBhvr additive="base">
                        <p:cTn dur="500" fill="hold"/>
                        <p:tgtEl>
                          <p:spTgt spid="77"/>
                        </p:tgtEl>
                        <p:attrNameLst>
                          <p:attrName>ppt_x</p:attrName>
                        </p:attrNameLst>
                      </p:cBhvr>
                      <p:tavLst>
                        <p:tav tm="0">
                          <p:val>
                            <p:strVal val="#ppt_x"/>
                          </p:val>
                        </p:tav>
                        <p:tav tm="100000">
                          <p:val>
                            <p:strVal val="#ppt_x"/>
                          </p:val>
                        </p:tav>
                      </p:tavLst>
                    </p:anim>
                    <p:anim calcmode="lin" valueType="num">
                      <p:cBhvr additive="base">
                        <p:cTn dur="500" fill="hold"/>
                        <p:tgtEl>
                          <p:spTgt spid="77"/>
                        </p:tgtEl>
                        <p:attrNameLst>
                          <p:attrName>ppt_y</p:attrName>
                        </p:attrNameLst>
                      </p:cBhvr>
                      <p:tavLst>
                        <p:tav tm="0">
                          <p:val>
                            <p:strVal val="1+#ppt_h/2"/>
                          </p:val>
                        </p:tav>
                        <p:tav tm="100000">
                          <p:val>
                            <p:strVal val="#ppt_y"/>
                          </p:val>
                        </p:tav>
                      </p:tavLst>
                    </p:anim>
                  </p:childTnLst>
                </p:cTn>
              </p:par>
            </p:tnLst>
          </p:tmpl>
        </p:tmplLst>
      </p:bldP>
      <p:bldP spid="7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79"/>
                        </p:tgtEl>
                        <p:attrNameLst>
                          <p:attrName>style.visibility</p:attrName>
                        </p:attrNameLst>
                      </p:cBhvr>
                      <p:to>
                        <p:strVal val="visible"/>
                      </p:to>
                    </p:set>
                    <p:animEffect transition="in" filter="wipe(down)">
                      <p:cBhvr>
                        <p:cTn dur="500"/>
                        <p:tgtEl>
                          <p:spTgt spid="79"/>
                        </p:tgtEl>
                      </p:cBhvr>
                    </p:animEffect>
                  </p:childTnLst>
                </p:cTn>
              </p:par>
            </p:tnLst>
          </p:tmpl>
        </p:tmplLst>
      </p:bldP>
      <p:bldP spid="80" grpId="0"/>
      <p:bldP spid="82"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fill="hold"/>
                        <p:tgtEl>
                          <p:spTgt spid="82"/>
                        </p:tgtEl>
                        <p:attrNameLst>
                          <p:attrName>ppt_x</p:attrName>
                        </p:attrNameLst>
                      </p:cBhvr>
                      <p:tavLst>
                        <p:tav tm="0">
                          <p:val>
                            <p:strVal val="#ppt_x"/>
                          </p:val>
                        </p:tav>
                        <p:tav tm="100000">
                          <p:val>
                            <p:strVal val="#ppt_x"/>
                          </p:val>
                        </p:tav>
                      </p:tavLst>
                    </p:anim>
                    <p:anim calcmode="lin" valueType="num">
                      <p:cBhvr additive="base">
                        <p:cTn dur="500" fill="hold"/>
                        <p:tgtEl>
                          <p:spTgt spid="82"/>
                        </p:tgtEl>
                        <p:attrNameLst>
                          <p:attrName>ppt_y</p:attrName>
                        </p:attrNameLst>
                      </p:cBhvr>
                      <p:tavLst>
                        <p:tav tm="0">
                          <p:val>
                            <p:strVal val="1+#ppt_h/2"/>
                          </p:val>
                        </p:tav>
                        <p:tav tm="100000">
                          <p:val>
                            <p:strVal val="#ppt_y"/>
                          </p:val>
                        </p:tav>
                      </p:tavLst>
                    </p:anim>
                  </p:childTnLst>
                </p:cTn>
              </p:par>
            </p:tnLst>
          </p:tmpl>
        </p:tmplLst>
      </p:bldP>
      <p:bldP spid="8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4"/>
                        </p:tgtEl>
                        <p:attrNameLst>
                          <p:attrName>style.visibility</p:attrName>
                        </p:attrNameLst>
                      </p:cBhvr>
                      <p:to>
                        <p:strVal val="visible"/>
                      </p:to>
                    </p:set>
                    <p:animEffect transition="in" filter="wipe(down)">
                      <p:cBhvr>
                        <p:cTn dur="500"/>
                        <p:tgtEl>
                          <p:spTgt spid="84"/>
                        </p:tgtEl>
                      </p:cBhvr>
                    </p:animEffect>
                  </p:childTnLst>
                </p:cTn>
              </p:par>
            </p:tnLst>
          </p:tmpl>
        </p:tmplLst>
      </p:bldP>
      <p:bldP spid="85" grpId="0"/>
      <p:bldP spid="8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7"/>
                        </p:tgtEl>
                        <p:attrNameLst>
                          <p:attrName>style.visibility</p:attrName>
                        </p:attrNameLst>
                      </p:cBhvr>
                      <p:to>
                        <p:strVal val="visible"/>
                      </p:to>
                    </p:set>
                    <p:anim calcmode="lin" valueType="num">
                      <p:cBhvr additive="base">
                        <p:cTn dur="500" fill="hold"/>
                        <p:tgtEl>
                          <p:spTgt spid="87"/>
                        </p:tgtEl>
                        <p:attrNameLst>
                          <p:attrName>ppt_x</p:attrName>
                        </p:attrNameLst>
                      </p:cBhvr>
                      <p:tavLst>
                        <p:tav tm="0">
                          <p:val>
                            <p:strVal val="#ppt_x"/>
                          </p:val>
                        </p:tav>
                        <p:tav tm="100000">
                          <p:val>
                            <p:strVal val="#ppt_x"/>
                          </p:val>
                        </p:tav>
                      </p:tavLst>
                    </p:anim>
                    <p:anim calcmode="lin" valueType="num">
                      <p:cBhvr additive="base">
                        <p:cTn dur="500" fill="hold"/>
                        <p:tgtEl>
                          <p:spTgt spid="87"/>
                        </p:tgtEl>
                        <p:attrNameLst>
                          <p:attrName>ppt_y</p:attrName>
                        </p:attrNameLst>
                      </p:cBhvr>
                      <p:tavLst>
                        <p:tav tm="0">
                          <p:val>
                            <p:strVal val="1+#ppt_h/2"/>
                          </p:val>
                        </p:tav>
                        <p:tav tm="100000">
                          <p:val>
                            <p:strVal val="#ppt_y"/>
                          </p:val>
                        </p:tav>
                      </p:tavLst>
                    </p:anim>
                  </p:childTnLst>
                </p:cTn>
              </p:par>
            </p:tnLst>
          </p:tmpl>
        </p:tmplLst>
      </p:bldP>
      <p:bldP spid="8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9"/>
                        </p:tgtEl>
                        <p:attrNameLst>
                          <p:attrName>style.visibility</p:attrName>
                        </p:attrNameLst>
                      </p:cBhvr>
                      <p:to>
                        <p:strVal val="visible"/>
                      </p:to>
                    </p:set>
                    <p:animEffect transition="in" filter="wipe(down)">
                      <p:cBhvr>
                        <p:cTn dur="500"/>
                        <p:tgtEl>
                          <p:spTgt spid="89"/>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3-Pics">
    <p:spTree>
      <p:nvGrpSpPr>
        <p:cNvPr id="1" name=""/>
        <p:cNvGrpSpPr/>
        <p:nvPr/>
      </p:nvGrpSpPr>
      <p:grpSpPr>
        <a:xfrm>
          <a:off x="0" y="0"/>
          <a:ext cx="0" cy="0"/>
          <a:chOff x="0" y="0"/>
          <a:chExt cx="0" cy="0"/>
        </a:xfrm>
      </p:grpSpPr>
      <p:sp>
        <p:nvSpPr>
          <p:cNvPr id="20" name="Rectangle 19"/>
          <p:cNvSpPr/>
          <p:nvPr userDrawn="1"/>
        </p:nvSpPr>
        <p:spPr>
          <a:xfrm>
            <a:off x="0" y="4572000"/>
            <a:ext cx="6867144" cy="20162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7" name="Text Placeholder 3"/>
          <p:cNvSpPr>
            <a:spLocks noGrp="1"/>
          </p:cNvSpPr>
          <p:nvPr>
            <p:ph type="body" sz="half" idx="17"/>
          </p:nvPr>
        </p:nvSpPr>
        <p:spPr>
          <a:xfrm>
            <a:off x="201600" y="7066800"/>
            <a:ext cx="3224596"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79" name="Text Placeholder 3"/>
          <p:cNvSpPr>
            <a:spLocks noGrp="1"/>
          </p:cNvSpPr>
          <p:nvPr>
            <p:ph type="body" sz="half" idx="16"/>
          </p:nvPr>
        </p:nvSpPr>
        <p:spPr>
          <a:xfrm>
            <a:off x="188640" y="6804248"/>
            <a:ext cx="6408711" cy="244800"/>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0" name="Picture Placeholder 7"/>
          <p:cNvSpPr>
            <a:spLocks noGrp="1"/>
          </p:cNvSpPr>
          <p:nvPr>
            <p:ph type="pic" sz="quarter" idx="18" hasCustomPrompt="1"/>
          </p:nvPr>
        </p:nvSpPr>
        <p:spPr>
          <a:xfrm>
            <a:off x="476672" y="1488982"/>
            <a:ext cx="5904655" cy="2869612"/>
          </a:xfrm>
          <a:custGeom>
            <a:avLst/>
            <a:gdLst>
              <a:gd name="connsiteX0" fmla="*/ 0 w 1868903"/>
              <a:gd name="connsiteY0" fmla="*/ 0 h 2808312"/>
              <a:gd name="connsiteX1" fmla="*/ 1868903 w 1868903"/>
              <a:gd name="connsiteY1" fmla="*/ 0 h 2808312"/>
              <a:gd name="connsiteX2" fmla="*/ 1868903 w 1868903"/>
              <a:gd name="connsiteY2" fmla="*/ 2666913 h 2808312"/>
              <a:gd name="connsiteX3" fmla="*/ 943974 w 1868903"/>
              <a:gd name="connsiteY3" fmla="*/ 2666913 h 2808312"/>
              <a:gd name="connsiteX4" fmla="*/ 943974 w 1868903"/>
              <a:gd name="connsiteY4" fmla="*/ 2808312 h 2808312"/>
              <a:gd name="connsiteX5" fmla="*/ 1173746 w 1868903"/>
              <a:gd name="connsiteY5" fmla="*/ 2808312 h 2808312"/>
              <a:gd name="connsiteX6" fmla="*/ 934452 w 1868903"/>
              <a:gd name="connsiteY6" fmla="*/ 2808312 h 2808312"/>
              <a:gd name="connsiteX7" fmla="*/ 695157 w 1868903"/>
              <a:gd name="connsiteY7" fmla="*/ 2808312 h 2808312"/>
              <a:gd name="connsiteX8" fmla="*/ 924929 w 1868903"/>
              <a:gd name="connsiteY8" fmla="*/ 2808312 h 2808312"/>
              <a:gd name="connsiteX9" fmla="*/ 924929 w 1868903"/>
              <a:gd name="connsiteY9" fmla="*/ 2666913 h 2808312"/>
              <a:gd name="connsiteX10" fmla="*/ 0 w 1868903"/>
              <a:gd name="connsiteY10" fmla="*/ 2666913 h 2808312"/>
              <a:gd name="connsiteX11" fmla="*/ 0 w 1868903"/>
              <a:gd name="connsiteY11" fmla="*/ 0 h 2808312"/>
              <a:gd name="connsiteX0" fmla="*/ 0 w 1868903"/>
              <a:gd name="connsiteY0" fmla="*/ 0 h 2808312"/>
              <a:gd name="connsiteX1" fmla="*/ 1868903 w 1868903"/>
              <a:gd name="connsiteY1" fmla="*/ 0 h 2808312"/>
              <a:gd name="connsiteX2" fmla="*/ 1868903 w 1868903"/>
              <a:gd name="connsiteY2" fmla="*/ 2666913 h 2808312"/>
              <a:gd name="connsiteX3" fmla="*/ 943974 w 1868903"/>
              <a:gd name="connsiteY3" fmla="*/ 2666913 h 2808312"/>
              <a:gd name="connsiteX4" fmla="*/ 943974 w 1868903"/>
              <a:gd name="connsiteY4" fmla="*/ 2808312 h 2808312"/>
              <a:gd name="connsiteX5" fmla="*/ 1173746 w 1868903"/>
              <a:gd name="connsiteY5" fmla="*/ 2808312 h 2808312"/>
              <a:gd name="connsiteX6" fmla="*/ 934452 w 1868903"/>
              <a:gd name="connsiteY6" fmla="*/ 2808312 h 2808312"/>
              <a:gd name="connsiteX7" fmla="*/ 924929 w 1868903"/>
              <a:gd name="connsiteY7" fmla="*/ 2808312 h 2808312"/>
              <a:gd name="connsiteX8" fmla="*/ 924929 w 1868903"/>
              <a:gd name="connsiteY8" fmla="*/ 2666913 h 2808312"/>
              <a:gd name="connsiteX9" fmla="*/ 0 w 1868903"/>
              <a:gd name="connsiteY9" fmla="*/ 2666913 h 2808312"/>
              <a:gd name="connsiteX10" fmla="*/ 0 w 1868903"/>
              <a:gd name="connsiteY10" fmla="*/ 0 h 2808312"/>
              <a:gd name="connsiteX0" fmla="*/ 0 w 1868903"/>
              <a:gd name="connsiteY0" fmla="*/ 0 h 2808312"/>
              <a:gd name="connsiteX1" fmla="*/ 1868903 w 1868903"/>
              <a:gd name="connsiteY1" fmla="*/ 0 h 2808312"/>
              <a:gd name="connsiteX2" fmla="*/ 1868903 w 1868903"/>
              <a:gd name="connsiteY2" fmla="*/ 2666913 h 2808312"/>
              <a:gd name="connsiteX3" fmla="*/ 943974 w 1868903"/>
              <a:gd name="connsiteY3" fmla="*/ 2666913 h 2808312"/>
              <a:gd name="connsiteX4" fmla="*/ 943974 w 1868903"/>
              <a:gd name="connsiteY4" fmla="*/ 2808312 h 2808312"/>
              <a:gd name="connsiteX5" fmla="*/ 1173746 w 1868903"/>
              <a:gd name="connsiteY5" fmla="*/ 2808312 h 2808312"/>
              <a:gd name="connsiteX6" fmla="*/ 934452 w 1868903"/>
              <a:gd name="connsiteY6" fmla="*/ 2808312 h 2808312"/>
              <a:gd name="connsiteX7" fmla="*/ 924929 w 1868903"/>
              <a:gd name="connsiteY7" fmla="*/ 2666913 h 2808312"/>
              <a:gd name="connsiteX8" fmla="*/ 0 w 1868903"/>
              <a:gd name="connsiteY8" fmla="*/ 2666913 h 2808312"/>
              <a:gd name="connsiteX9" fmla="*/ 0 w 1868903"/>
              <a:gd name="connsiteY9" fmla="*/ 0 h 2808312"/>
              <a:gd name="connsiteX0" fmla="*/ 0 w 1868903"/>
              <a:gd name="connsiteY0" fmla="*/ 0 h 2808312"/>
              <a:gd name="connsiteX1" fmla="*/ 1868903 w 1868903"/>
              <a:gd name="connsiteY1" fmla="*/ 0 h 2808312"/>
              <a:gd name="connsiteX2" fmla="*/ 1868903 w 1868903"/>
              <a:gd name="connsiteY2" fmla="*/ 2666913 h 2808312"/>
              <a:gd name="connsiteX3" fmla="*/ 943974 w 1868903"/>
              <a:gd name="connsiteY3" fmla="*/ 2666913 h 2808312"/>
              <a:gd name="connsiteX4" fmla="*/ 943974 w 1868903"/>
              <a:gd name="connsiteY4" fmla="*/ 2808312 h 2808312"/>
              <a:gd name="connsiteX5" fmla="*/ 934452 w 1868903"/>
              <a:gd name="connsiteY5" fmla="*/ 2808312 h 2808312"/>
              <a:gd name="connsiteX6" fmla="*/ 924929 w 1868903"/>
              <a:gd name="connsiteY6" fmla="*/ 2666913 h 2808312"/>
              <a:gd name="connsiteX7" fmla="*/ 0 w 1868903"/>
              <a:gd name="connsiteY7" fmla="*/ 2666913 h 2808312"/>
              <a:gd name="connsiteX8" fmla="*/ 0 w 1868903"/>
              <a:gd name="connsiteY8" fmla="*/ 0 h 2808312"/>
              <a:gd name="connsiteX0" fmla="*/ 0 w 1868903"/>
              <a:gd name="connsiteY0" fmla="*/ 0 h 2808312"/>
              <a:gd name="connsiteX1" fmla="*/ 1868903 w 1868903"/>
              <a:gd name="connsiteY1" fmla="*/ 0 h 2808312"/>
              <a:gd name="connsiteX2" fmla="*/ 1868903 w 1868903"/>
              <a:gd name="connsiteY2" fmla="*/ 2666913 h 2808312"/>
              <a:gd name="connsiteX3" fmla="*/ 943974 w 1868903"/>
              <a:gd name="connsiteY3" fmla="*/ 2666913 h 2808312"/>
              <a:gd name="connsiteX4" fmla="*/ 943974 w 1868903"/>
              <a:gd name="connsiteY4" fmla="*/ 2808312 h 2808312"/>
              <a:gd name="connsiteX5" fmla="*/ 924929 w 1868903"/>
              <a:gd name="connsiteY5" fmla="*/ 2666913 h 2808312"/>
              <a:gd name="connsiteX6" fmla="*/ 0 w 1868903"/>
              <a:gd name="connsiteY6" fmla="*/ 2666913 h 2808312"/>
              <a:gd name="connsiteX7" fmla="*/ 0 w 1868903"/>
              <a:gd name="connsiteY7" fmla="*/ 0 h 2808312"/>
              <a:gd name="connsiteX0" fmla="*/ 0 w 1868903"/>
              <a:gd name="connsiteY0" fmla="*/ 0 h 2808312"/>
              <a:gd name="connsiteX1" fmla="*/ 1868903 w 1868903"/>
              <a:gd name="connsiteY1" fmla="*/ 0 h 2808312"/>
              <a:gd name="connsiteX2" fmla="*/ 1868903 w 1868903"/>
              <a:gd name="connsiteY2" fmla="*/ 2666913 h 2808312"/>
              <a:gd name="connsiteX3" fmla="*/ 943974 w 1868903"/>
              <a:gd name="connsiteY3" fmla="*/ 2666913 h 2808312"/>
              <a:gd name="connsiteX4" fmla="*/ 943974 w 1868903"/>
              <a:gd name="connsiteY4" fmla="*/ 2808312 h 2808312"/>
              <a:gd name="connsiteX5" fmla="*/ 924929 w 1868903"/>
              <a:gd name="connsiteY5" fmla="*/ 2666913 h 2808312"/>
              <a:gd name="connsiteX6" fmla="*/ 0 w 1868903"/>
              <a:gd name="connsiteY6" fmla="*/ 2666913 h 2808312"/>
              <a:gd name="connsiteX7" fmla="*/ 0 w 1868903"/>
              <a:gd name="connsiteY7" fmla="*/ 0 h 2808312"/>
              <a:gd name="connsiteX0" fmla="*/ 0 w 1868903"/>
              <a:gd name="connsiteY0" fmla="*/ 0 h 2666913"/>
              <a:gd name="connsiteX1" fmla="*/ 1868903 w 1868903"/>
              <a:gd name="connsiteY1" fmla="*/ 0 h 2666913"/>
              <a:gd name="connsiteX2" fmla="*/ 1868903 w 1868903"/>
              <a:gd name="connsiteY2" fmla="*/ 2666913 h 2666913"/>
              <a:gd name="connsiteX3" fmla="*/ 943974 w 1868903"/>
              <a:gd name="connsiteY3" fmla="*/ 2666913 h 2666913"/>
              <a:gd name="connsiteX4" fmla="*/ 924929 w 1868903"/>
              <a:gd name="connsiteY4" fmla="*/ 2666913 h 2666913"/>
              <a:gd name="connsiteX5" fmla="*/ 0 w 1868903"/>
              <a:gd name="connsiteY5" fmla="*/ 2666913 h 2666913"/>
              <a:gd name="connsiteX6" fmla="*/ 0 w 1868903"/>
              <a:gd name="connsiteY6" fmla="*/ 0 h 2666913"/>
              <a:gd name="connsiteX0" fmla="*/ 0 w 1868903"/>
              <a:gd name="connsiteY0" fmla="*/ 0 h 2666913"/>
              <a:gd name="connsiteX1" fmla="*/ 1868903 w 1868903"/>
              <a:gd name="connsiteY1" fmla="*/ 0 h 2666913"/>
              <a:gd name="connsiteX2" fmla="*/ 1868903 w 1868903"/>
              <a:gd name="connsiteY2" fmla="*/ 2666913 h 2666913"/>
              <a:gd name="connsiteX3" fmla="*/ 943974 w 1868903"/>
              <a:gd name="connsiteY3" fmla="*/ 2666913 h 2666913"/>
              <a:gd name="connsiteX4" fmla="*/ 0 w 1868903"/>
              <a:gd name="connsiteY4" fmla="*/ 2666913 h 2666913"/>
              <a:gd name="connsiteX5" fmla="*/ 0 w 1868903"/>
              <a:gd name="connsiteY5" fmla="*/ 0 h 2666913"/>
              <a:gd name="connsiteX0" fmla="*/ 0 w 1868903"/>
              <a:gd name="connsiteY0" fmla="*/ 0 h 2666913"/>
              <a:gd name="connsiteX1" fmla="*/ 1868903 w 1868903"/>
              <a:gd name="connsiteY1" fmla="*/ 0 h 2666913"/>
              <a:gd name="connsiteX2" fmla="*/ 1868903 w 1868903"/>
              <a:gd name="connsiteY2" fmla="*/ 2666913 h 2666913"/>
              <a:gd name="connsiteX3" fmla="*/ 0 w 1868903"/>
              <a:gd name="connsiteY3" fmla="*/ 2666913 h 2666913"/>
              <a:gd name="connsiteX4" fmla="*/ 0 w 1868903"/>
              <a:gd name="connsiteY4" fmla="*/ 0 h 26669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8903" h="2666913">
                <a:moveTo>
                  <a:pt x="0" y="0"/>
                </a:moveTo>
                <a:lnTo>
                  <a:pt x="1868903" y="0"/>
                </a:lnTo>
                <a:lnTo>
                  <a:pt x="1868903" y="2666913"/>
                </a:lnTo>
                <a:lnTo>
                  <a:pt x="0" y="2666913"/>
                </a:lnTo>
                <a:lnTo>
                  <a:pt x="0" y="0"/>
                </a:lnTo>
                <a:close/>
              </a:path>
            </a:pathLst>
          </a:cu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2" name="Text Placeholder 3"/>
          <p:cNvSpPr>
            <a:spLocks noGrp="1"/>
          </p:cNvSpPr>
          <p:nvPr>
            <p:ph type="body" sz="half" idx="20"/>
          </p:nvPr>
        </p:nvSpPr>
        <p:spPr>
          <a:xfrm>
            <a:off x="3442692" y="7074000"/>
            <a:ext cx="3154660"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4" name="Text Placeholder 3"/>
          <p:cNvSpPr>
            <a:spLocks noGrp="1"/>
          </p:cNvSpPr>
          <p:nvPr>
            <p:ph type="body" sz="half" idx="21"/>
          </p:nvPr>
        </p:nvSpPr>
        <p:spPr>
          <a:xfrm>
            <a:off x="3442692" y="8100392"/>
            <a:ext cx="3154660"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7" name="Text Placeholder 3"/>
          <p:cNvSpPr>
            <a:spLocks noGrp="1"/>
          </p:cNvSpPr>
          <p:nvPr>
            <p:ph type="body" sz="half" idx="24"/>
          </p:nvPr>
        </p:nvSpPr>
        <p:spPr>
          <a:xfrm>
            <a:off x="476672" y="897851"/>
            <a:ext cx="5904656" cy="342720"/>
          </a:xfrm>
          <a:prstGeom prst="rect">
            <a:avLst/>
          </a:prstGeom>
        </p:spPr>
        <p:txBody>
          <a:bodyPr wrap="none" lIns="0" tIns="0" rIns="0" bIns="0" anchor="ctr">
            <a:noAutofit/>
          </a:bodyPr>
          <a:lstStyle>
            <a:lvl1pPr marL="0" indent="0" algn="ctr">
              <a:buNone/>
              <a:defRPr sz="2000" b="1" baseline="0">
                <a:solidFill>
                  <a:srgbClr val="E03A0B"/>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9" name="Text Placeholder 3"/>
          <p:cNvSpPr>
            <a:spLocks noGrp="1"/>
          </p:cNvSpPr>
          <p:nvPr>
            <p:ph type="body" sz="half" idx="25"/>
          </p:nvPr>
        </p:nvSpPr>
        <p:spPr>
          <a:xfrm>
            <a:off x="188640" y="8100392"/>
            <a:ext cx="3237557"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2" name="Text Placeholder 3"/>
          <p:cNvSpPr>
            <a:spLocks noGrp="1"/>
          </p:cNvSpPr>
          <p:nvPr>
            <p:ph type="body" sz="half" idx="2"/>
          </p:nvPr>
        </p:nvSpPr>
        <p:spPr>
          <a:xfrm>
            <a:off x="2996951" y="4716016"/>
            <a:ext cx="3600401" cy="1728192"/>
          </a:xfrm>
          <a:prstGeom prst="rect">
            <a:avLst/>
          </a:prstGeom>
        </p:spPr>
        <p:txBody>
          <a:bodyPr wrap="none" lIns="90000" tIns="46800" rIns="90000" bIns="46800" anchor="t" anchorCtr="0">
            <a:noAutofit/>
          </a:bodyPr>
          <a:lstStyle>
            <a:lvl1pPr marL="0" indent="0" algn="l">
              <a:buNone/>
              <a:defRPr sz="1200" b="0" baseline="0">
                <a:solidFill>
                  <a:schemeClr val="bg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pic>
        <p:nvPicPr>
          <p:cNvPr id="2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4463" y="75823"/>
            <a:ext cx="720000" cy="463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ZoneTexte 19">
            <a:extLst>
              <a:ext uri="{FF2B5EF4-FFF2-40B4-BE49-F238E27FC236}">
                <a16:creationId xmlns="" xmlns:a16="http://schemas.microsoft.com/office/drawing/2014/main" id="{E86A535A-7239-438F-83D5-ED8387E0C0C2}"/>
              </a:ext>
            </a:extLst>
          </p:cNvPr>
          <p:cNvSpPr txBox="1"/>
          <p:nvPr userDrawn="1"/>
        </p:nvSpPr>
        <p:spPr>
          <a:xfrm>
            <a:off x="47985" y="136051"/>
            <a:ext cx="6747274" cy="307777"/>
          </a:xfrm>
          <a:prstGeom prst="rect">
            <a:avLst/>
          </a:prstGeom>
          <a:noFill/>
        </p:spPr>
        <p:txBody>
          <a:bodyPr wrap="square" rtlCol="0">
            <a:spAutoFit/>
          </a:bodyPr>
          <a:lstStyle/>
          <a:p>
            <a:pPr algn="r"/>
            <a:r>
              <a:rPr lang="en-US" sz="1400" b="1" noProof="0" dirty="0">
                <a:solidFill>
                  <a:schemeClr val="bg1"/>
                </a:solidFill>
                <a:latin typeface="Segoe UI" panose="020B0502040204020203" pitchFamily="34" charset="0"/>
                <a:ea typeface="Segoe UI" panose="020B0502040204020203" pitchFamily="34" charset="0"/>
                <a:cs typeface="Segoe UI" panose="020B0502040204020203" pitchFamily="34" charset="0"/>
              </a:rPr>
              <a:t>PRODUCT INFORMATION</a:t>
            </a:r>
          </a:p>
        </p:txBody>
      </p:sp>
      <p:sp>
        <p:nvSpPr>
          <p:cNvPr id="19" name="Rectangle 18">
            <a:extLst>
              <a:ext uri="{FF2B5EF4-FFF2-40B4-BE49-F238E27FC236}">
                <a16:creationId xmlns="" xmlns:a16="http://schemas.microsoft.com/office/drawing/2014/main" id="{9DEA751D-287B-41AD-B557-F1745FCC33BB}"/>
              </a:ext>
            </a:extLst>
          </p:cNvPr>
          <p:cNvSpPr/>
          <p:nvPr userDrawn="1"/>
        </p:nvSpPr>
        <p:spPr>
          <a:xfrm>
            <a:off x="9144" y="8748464"/>
            <a:ext cx="6830568" cy="380373"/>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Rectangle 20">
            <a:extLst>
              <a:ext uri="{FF2B5EF4-FFF2-40B4-BE49-F238E27FC236}">
                <a16:creationId xmlns="" xmlns:a16="http://schemas.microsoft.com/office/drawing/2014/main" id="{2250B5D3-B977-4DE3-9CD4-EF5FD9C64D78}"/>
              </a:ext>
            </a:extLst>
          </p:cNvPr>
          <p:cNvSpPr/>
          <p:nvPr userDrawn="1"/>
        </p:nvSpPr>
        <p:spPr>
          <a:xfrm>
            <a:off x="0" y="8753153"/>
            <a:ext cx="4869160" cy="400110"/>
          </a:xfrm>
          <a:prstGeom prst="rect">
            <a:avLst/>
          </a:prstGeom>
        </p:spPr>
        <p:txBody>
          <a:bodyPr wrap="square">
            <a:spAutoFit/>
          </a:bodyPr>
          <a:lstStyle/>
          <a:p>
            <a:pPr algn="just"/>
            <a:r>
              <a:rPr lang="en-US" sz="500" noProof="0" dirty="0">
                <a:solidFill>
                  <a:schemeClr val="tx1">
                    <a:lumMod val="50000"/>
                    <a:lumOff val="50000"/>
                  </a:schemeClr>
                </a:solidFill>
                <a:latin typeface="Segoe UI" panose="020B0502040204020203" pitchFamily="34" charset="0"/>
                <a:ea typeface="Segoe UI" panose="020B0502040204020203" pitchFamily="34" charset="0"/>
                <a:cs typeface="Segoe UI" panose="020B0502040204020203" pitchFamily="34" charset="0"/>
              </a:rPr>
              <a:t>© 2023 Guillemot Corporation S.A. All rights reserved. Hercules® and DJUCED® are registered trademarks of Guillemot Corporation S.A. Serato®, Serato DJ Lite® and Serato DJ Pro® are registered trademarks of Serato Audio Research, Ltd. All other trademarks and brand names are hereby acknowledged and are the property of their respective owners. Images, product names and features not binding. Contents, designs and specifications are subject to change without prior notice and may vary from one country to another.</a:t>
            </a:r>
          </a:p>
        </p:txBody>
      </p:sp>
      <p:cxnSp>
        <p:nvCxnSpPr>
          <p:cNvPr id="30" name="Connecteur droit 39">
            <a:extLst>
              <a:ext uri="{FF2B5EF4-FFF2-40B4-BE49-F238E27FC236}">
                <a16:creationId xmlns="" xmlns:a16="http://schemas.microsoft.com/office/drawing/2014/main" id="{B9FFE882-C632-43CE-A6B2-7469188717ED}"/>
              </a:ext>
            </a:extLst>
          </p:cNvPr>
          <p:cNvCxnSpPr>
            <a:cxnSpLocks/>
          </p:cNvCxnSpPr>
          <p:nvPr userDrawn="1"/>
        </p:nvCxnSpPr>
        <p:spPr>
          <a:xfrm>
            <a:off x="4983480" y="8814816"/>
            <a:ext cx="0" cy="256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ZoneTexte 38">
            <a:extLst>
              <a:ext uri="{FF2B5EF4-FFF2-40B4-BE49-F238E27FC236}">
                <a16:creationId xmlns="" xmlns:a16="http://schemas.microsoft.com/office/drawing/2014/main" id="{1C4F9945-96A1-4E81-A541-7426451A14F8}"/>
              </a:ext>
            </a:extLst>
          </p:cNvPr>
          <p:cNvSpPr txBox="1"/>
          <p:nvPr userDrawn="1"/>
        </p:nvSpPr>
        <p:spPr>
          <a:xfrm>
            <a:off x="5047488" y="8807845"/>
            <a:ext cx="1747771" cy="261610"/>
          </a:xfrm>
          <a:prstGeom prst="rect">
            <a:avLst/>
          </a:prstGeom>
          <a:noFill/>
        </p:spPr>
        <p:txBody>
          <a:bodyPr wrap="square" rtlCol="0">
            <a:spAutoFit/>
          </a:bodyPr>
          <a:lstStyle/>
          <a:p>
            <a:pPr algn="ctr"/>
            <a:r>
              <a:rPr lang="en-US" sz="1100" b="1" noProof="0" dirty="0">
                <a:latin typeface="Segoe UI" panose="020B0502040204020203" pitchFamily="34" charset="0"/>
                <a:ea typeface="Segoe UI" panose="020B0502040204020203" pitchFamily="34" charset="0"/>
                <a:cs typeface="Segoe UI" panose="020B0502040204020203" pitchFamily="34" charset="0"/>
              </a:rPr>
              <a:t>www.hercules.com</a:t>
            </a:r>
          </a:p>
        </p:txBody>
      </p:sp>
    </p:spTree>
    <p:extLst>
      <p:ext uri="{BB962C8B-B14F-4D97-AF65-F5344CB8AC3E}">
        <p14:creationId xmlns:p14="http://schemas.microsoft.com/office/powerpoint/2010/main" val="2727317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nodePh="1">
                                  <p:stCondLst>
                                    <p:cond delay="0"/>
                                  </p:stCondLst>
                                  <p:endCondLst>
                                    <p:cond evt="begin" delay="0">
                                      <p:tn val="5"/>
                                    </p:cond>
                                  </p:endCondLst>
                                  <p:childTnLst>
                                    <p:set>
                                      <p:cBhvr>
                                        <p:cTn id="6" dur="1" fill="hold">
                                          <p:stCondLst>
                                            <p:cond delay="0"/>
                                          </p:stCondLst>
                                        </p:cTn>
                                        <p:tgtEl>
                                          <p:spTgt spid="79">
                                            <p:txEl>
                                              <p:pRg st="0" end="0"/>
                                            </p:txEl>
                                          </p:spTgt>
                                        </p:tgtEl>
                                        <p:attrNameLst>
                                          <p:attrName>style.visibility</p:attrName>
                                        </p:attrNameLst>
                                      </p:cBhvr>
                                      <p:to>
                                        <p:strVal val="visible"/>
                                      </p:to>
                                    </p:set>
                                    <p:animEffect transition="in" filter="wipe(down)">
                                      <p:cBhvr>
                                        <p:cTn id="7" dur="500"/>
                                        <p:tgtEl>
                                          <p:spTgt spid="79">
                                            <p:txEl>
                                              <p:pRg st="0" end="0"/>
                                            </p:txEl>
                                          </p:spTgt>
                                        </p:tgtEl>
                                      </p:cBhvr>
                                    </p:animEffect>
                                  </p:childTnLst>
                                </p:cTn>
                              </p:par>
                            </p:childTnLst>
                          </p:cTn>
                        </p:par>
                        <p:par>
                          <p:cTn id="8" fill="hold">
                            <p:stCondLst>
                              <p:cond delay="500"/>
                            </p:stCondLst>
                            <p:childTnLst>
                              <p:par>
                                <p:cTn id="9" presetID="2" presetClass="entr" presetSubtype="4" accel="50000" decel="50000" fill="hold" grpId="0" nodeType="afterEffect" nodePh="1">
                                  <p:stCondLst>
                                    <p:cond delay="0"/>
                                  </p:stCondLst>
                                  <p:endCondLst>
                                    <p:cond evt="begin" delay="0">
                                      <p:tn val="9"/>
                                    </p:cond>
                                  </p:endCondLst>
                                  <p:childTnLst>
                                    <p:set>
                                      <p:cBhvr>
                                        <p:cTn id="10" dur="1" fill="hold">
                                          <p:stCondLst>
                                            <p:cond delay="0"/>
                                          </p:stCondLst>
                                        </p:cTn>
                                        <p:tgtEl>
                                          <p:spTgt spid="77">
                                            <p:txEl>
                                              <p:pRg st="0" end="0"/>
                                            </p:txEl>
                                          </p:spTgt>
                                        </p:tgtEl>
                                        <p:attrNameLst>
                                          <p:attrName>style.visibility</p:attrName>
                                        </p:attrNameLst>
                                      </p:cBhvr>
                                      <p:to>
                                        <p:strVal val="visible"/>
                                      </p:to>
                                    </p:set>
                                    <p:anim calcmode="lin" valueType="num">
                                      <p:cBhvr additive="base">
                                        <p:cTn id="11" dur="500" fill="hold"/>
                                        <p:tgtEl>
                                          <p:spTgt spid="77">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7">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2" presetClass="entr" presetSubtype="4" fill="hold" grpId="0" nodeType="afterEffect" nodePh="1">
                                  <p:stCondLst>
                                    <p:cond delay="0"/>
                                  </p:stCondLst>
                                  <p:endCondLst>
                                    <p:cond evt="begin" delay="0">
                                      <p:tn val="14"/>
                                    </p:cond>
                                  </p:endCondLst>
                                  <p:childTnLst>
                                    <p:set>
                                      <p:cBhvr>
                                        <p:cTn id="15" dur="1" fill="hold">
                                          <p:stCondLst>
                                            <p:cond delay="0"/>
                                          </p:stCondLst>
                                        </p:cTn>
                                        <p:tgtEl>
                                          <p:spTgt spid="84">
                                            <p:txEl>
                                              <p:pRg st="0" end="0"/>
                                            </p:txEl>
                                          </p:spTgt>
                                        </p:tgtEl>
                                        <p:attrNameLst>
                                          <p:attrName>style.visibility</p:attrName>
                                        </p:attrNameLst>
                                      </p:cBhvr>
                                      <p:to>
                                        <p:strVal val="visible"/>
                                      </p:to>
                                    </p:set>
                                    <p:animEffect transition="in" filter="wipe(down)">
                                      <p:cBhvr>
                                        <p:cTn id="16" dur="500"/>
                                        <p:tgtEl>
                                          <p:spTgt spid="84">
                                            <p:txEl>
                                              <p:pRg st="0" end="0"/>
                                            </p:txEl>
                                          </p:spTgt>
                                        </p:tgtEl>
                                      </p:cBhvr>
                                    </p:animEffect>
                                  </p:childTnLst>
                                </p:cTn>
                              </p:par>
                              <p:par>
                                <p:cTn id="17" presetID="2" presetClass="entr" presetSubtype="4" accel="50000" decel="50000" fill="hold" grpId="0" nodeType="withEffect">
                                  <p:stCondLst>
                                    <p:cond delay="0"/>
                                  </p:stCondLst>
                                  <p:childTnLst>
                                    <p:set>
                                      <p:cBhvr>
                                        <p:cTn id="18" dur="1" fill="hold">
                                          <p:stCondLst>
                                            <p:cond delay="0"/>
                                          </p:stCondLst>
                                        </p:cTn>
                                        <p:tgtEl>
                                          <p:spTgt spid="80"/>
                                        </p:tgtEl>
                                        <p:attrNameLst>
                                          <p:attrName>style.visibility</p:attrName>
                                        </p:attrNameLst>
                                      </p:cBhvr>
                                      <p:to>
                                        <p:strVal val="visible"/>
                                      </p:to>
                                    </p:set>
                                    <p:anim calcmode="lin" valueType="num">
                                      <p:cBhvr additive="base">
                                        <p:cTn id="19" dur="500" fill="hold"/>
                                        <p:tgtEl>
                                          <p:spTgt spid="80"/>
                                        </p:tgtEl>
                                        <p:attrNameLst>
                                          <p:attrName>ppt_x</p:attrName>
                                        </p:attrNameLst>
                                      </p:cBhvr>
                                      <p:tavLst>
                                        <p:tav tm="0">
                                          <p:val>
                                            <p:strVal val="#ppt_x"/>
                                          </p:val>
                                        </p:tav>
                                        <p:tav tm="100000">
                                          <p:val>
                                            <p:strVal val="#ppt_x"/>
                                          </p:val>
                                        </p:tav>
                                      </p:tavLst>
                                    </p:anim>
                                    <p:anim calcmode="lin" valueType="num">
                                      <p:cBhvr additive="base">
                                        <p:cTn id="20" dur="500" fill="hold"/>
                                        <p:tgtEl>
                                          <p:spTgt spid="80"/>
                                        </p:tgtEl>
                                        <p:attrNameLst>
                                          <p:attrName>ppt_y</p:attrName>
                                        </p:attrNameLst>
                                      </p:cBhvr>
                                      <p:tavLst>
                                        <p:tav tm="0">
                                          <p:val>
                                            <p:strVal val="1+#ppt_h/2"/>
                                          </p:val>
                                        </p:tav>
                                        <p:tav tm="100000">
                                          <p:val>
                                            <p:strVal val="#ppt_y"/>
                                          </p:val>
                                        </p:tav>
                                      </p:tavLst>
                                    </p:anim>
                                  </p:childTnLst>
                                </p:cTn>
                              </p:par>
                            </p:childTnLst>
                          </p:cTn>
                        </p:par>
                        <p:par>
                          <p:cTn id="21" fill="hold">
                            <p:stCondLst>
                              <p:cond delay="1500"/>
                            </p:stCondLst>
                            <p:childTnLst>
                              <p:par>
                                <p:cTn id="22" presetID="2" presetClass="entr" presetSubtype="4" accel="50000" decel="50000" fill="hold" grpId="0" nodeType="afterEffect" nodePh="1">
                                  <p:stCondLst>
                                    <p:cond delay="0"/>
                                  </p:stCondLst>
                                  <p:endCondLst>
                                    <p:cond evt="begin" delay="0">
                                      <p:tn val="22"/>
                                    </p:cond>
                                  </p:endCondLst>
                                  <p:childTnLst>
                                    <p:set>
                                      <p:cBhvr>
                                        <p:cTn id="23" dur="1" fill="hold">
                                          <p:stCondLst>
                                            <p:cond delay="0"/>
                                          </p:stCondLst>
                                        </p:cTn>
                                        <p:tgtEl>
                                          <p:spTgt spid="82">
                                            <p:txEl>
                                              <p:pRg st="0" end="0"/>
                                            </p:txEl>
                                          </p:spTgt>
                                        </p:tgtEl>
                                        <p:attrNameLst>
                                          <p:attrName>style.visibility</p:attrName>
                                        </p:attrNameLst>
                                      </p:cBhvr>
                                      <p:to>
                                        <p:strVal val="visible"/>
                                      </p:to>
                                    </p:set>
                                    <p:anim calcmode="lin" valueType="num">
                                      <p:cBhvr additive="base">
                                        <p:cTn id="24"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par>
                          <p:cTn id="26" fill="hold">
                            <p:stCondLst>
                              <p:cond delay="2000"/>
                            </p:stCondLst>
                            <p:childTnLst>
                              <p:par>
                                <p:cTn id="27" presetID="22" presetClass="entr" presetSubtype="4" fill="hold" grpId="0" nodeType="afterEffect" nodePh="1">
                                  <p:stCondLst>
                                    <p:cond delay="0"/>
                                  </p:stCondLst>
                                  <p:endCondLst>
                                    <p:cond evt="begin" delay="0">
                                      <p:tn val="27"/>
                                    </p:cond>
                                  </p:endCondLst>
                                  <p:childTnLst>
                                    <p:set>
                                      <p:cBhvr>
                                        <p:cTn id="28" dur="1" fill="hold">
                                          <p:stCondLst>
                                            <p:cond delay="0"/>
                                          </p:stCondLst>
                                        </p:cTn>
                                        <p:tgtEl>
                                          <p:spTgt spid="89">
                                            <p:txEl>
                                              <p:pRg st="0" end="0"/>
                                            </p:txEl>
                                          </p:spTgt>
                                        </p:tgtEl>
                                        <p:attrNameLst>
                                          <p:attrName>style.visibility</p:attrName>
                                        </p:attrNameLst>
                                      </p:cBhvr>
                                      <p:to>
                                        <p:strVal val="visible"/>
                                      </p:to>
                                    </p:set>
                                    <p:animEffect transition="in" filter="wipe(down)">
                                      <p:cBhvr>
                                        <p:cTn id="29" dur="500"/>
                                        <p:tgtEl>
                                          <p:spTgt spid="89">
                                            <p:txEl>
                                              <p:pRg st="0" end="0"/>
                                            </p:txEl>
                                          </p:spTgt>
                                        </p:tgtEl>
                                      </p:cBhvr>
                                    </p:animEffect>
                                  </p:childTnLst>
                                </p:cTn>
                              </p:par>
                            </p:childTnLst>
                          </p:cTn>
                        </p:par>
                        <p:par>
                          <p:cTn id="30" fill="hold">
                            <p:stCondLst>
                              <p:cond delay="2500"/>
                            </p:stCondLst>
                            <p:childTnLst>
                              <p:par>
                                <p:cTn id="31" presetID="2" presetClass="entr" presetSubtype="4" accel="50000" decel="50000" fill="hold" grpId="0" nodeType="afterEffect" nodePh="1">
                                  <p:stCondLst>
                                    <p:cond delay="0"/>
                                  </p:stCondLst>
                                  <p:endCondLst>
                                    <p:cond evt="begin" delay="0">
                                      <p:tn val="31"/>
                                    </p:cond>
                                  </p:endCondLst>
                                  <p:childTnLst>
                                    <p:set>
                                      <p:cBhvr>
                                        <p:cTn id="32" dur="1" fill="hold">
                                          <p:stCondLst>
                                            <p:cond delay="0"/>
                                          </p:stCondLst>
                                        </p:cTn>
                                        <p:tgtEl>
                                          <p:spTgt spid="87">
                                            <p:txEl>
                                              <p:pRg st="0" end="0"/>
                                            </p:txEl>
                                          </p:spTgt>
                                        </p:tgtEl>
                                        <p:attrNameLst>
                                          <p:attrName>style.visibility</p:attrName>
                                        </p:attrNameLst>
                                      </p:cBhvr>
                                      <p:to>
                                        <p:strVal val="visible"/>
                                      </p:to>
                                    </p:set>
                                    <p:anim calcmode="lin" valueType="num">
                                      <p:cBhvr additive="base">
                                        <p:cTn id="33"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77"/>
                        </p:tgtEl>
                        <p:attrNameLst>
                          <p:attrName>style.visibility</p:attrName>
                        </p:attrNameLst>
                      </p:cBhvr>
                      <p:to>
                        <p:strVal val="visible"/>
                      </p:to>
                    </p:set>
                    <p:anim calcmode="lin" valueType="num">
                      <p:cBhvr additive="base">
                        <p:cTn dur="500" fill="hold"/>
                        <p:tgtEl>
                          <p:spTgt spid="77"/>
                        </p:tgtEl>
                        <p:attrNameLst>
                          <p:attrName>ppt_x</p:attrName>
                        </p:attrNameLst>
                      </p:cBhvr>
                      <p:tavLst>
                        <p:tav tm="0">
                          <p:val>
                            <p:strVal val="#ppt_x"/>
                          </p:val>
                        </p:tav>
                        <p:tav tm="100000">
                          <p:val>
                            <p:strVal val="#ppt_x"/>
                          </p:val>
                        </p:tav>
                      </p:tavLst>
                    </p:anim>
                    <p:anim calcmode="lin" valueType="num">
                      <p:cBhvr additive="base">
                        <p:cTn dur="500" fill="hold"/>
                        <p:tgtEl>
                          <p:spTgt spid="77"/>
                        </p:tgtEl>
                        <p:attrNameLst>
                          <p:attrName>ppt_y</p:attrName>
                        </p:attrNameLst>
                      </p:cBhvr>
                      <p:tavLst>
                        <p:tav tm="0">
                          <p:val>
                            <p:strVal val="1+#ppt_h/2"/>
                          </p:val>
                        </p:tav>
                        <p:tav tm="100000">
                          <p:val>
                            <p:strVal val="#ppt_y"/>
                          </p:val>
                        </p:tav>
                      </p:tavLst>
                    </p:anim>
                  </p:childTnLst>
                </p:cTn>
              </p:par>
            </p:tnLst>
          </p:tmpl>
        </p:tmplLst>
      </p:bldP>
      <p:bldP spid="7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79"/>
                        </p:tgtEl>
                        <p:attrNameLst>
                          <p:attrName>style.visibility</p:attrName>
                        </p:attrNameLst>
                      </p:cBhvr>
                      <p:to>
                        <p:strVal val="visible"/>
                      </p:to>
                    </p:set>
                    <p:animEffect transition="in" filter="wipe(down)">
                      <p:cBhvr>
                        <p:cTn dur="500"/>
                        <p:tgtEl>
                          <p:spTgt spid="79"/>
                        </p:tgtEl>
                      </p:cBhvr>
                    </p:animEffect>
                  </p:childTnLst>
                </p:cTn>
              </p:par>
            </p:tnLst>
          </p:tmpl>
        </p:tmplLst>
      </p:bldP>
      <p:bldP spid="80" grpId="0"/>
      <p:bldP spid="82"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fill="hold"/>
                        <p:tgtEl>
                          <p:spTgt spid="82"/>
                        </p:tgtEl>
                        <p:attrNameLst>
                          <p:attrName>ppt_x</p:attrName>
                        </p:attrNameLst>
                      </p:cBhvr>
                      <p:tavLst>
                        <p:tav tm="0">
                          <p:val>
                            <p:strVal val="#ppt_x"/>
                          </p:val>
                        </p:tav>
                        <p:tav tm="100000">
                          <p:val>
                            <p:strVal val="#ppt_x"/>
                          </p:val>
                        </p:tav>
                      </p:tavLst>
                    </p:anim>
                    <p:anim calcmode="lin" valueType="num">
                      <p:cBhvr additive="base">
                        <p:cTn dur="500" fill="hold"/>
                        <p:tgtEl>
                          <p:spTgt spid="82"/>
                        </p:tgtEl>
                        <p:attrNameLst>
                          <p:attrName>ppt_y</p:attrName>
                        </p:attrNameLst>
                      </p:cBhvr>
                      <p:tavLst>
                        <p:tav tm="0">
                          <p:val>
                            <p:strVal val="1+#ppt_h/2"/>
                          </p:val>
                        </p:tav>
                        <p:tav tm="100000">
                          <p:val>
                            <p:strVal val="#ppt_y"/>
                          </p:val>
                        </p:tav>
                      </p:tavLst>
                    </p:anim>
                  </p:childTnLst>
                </p:cTn>
              </p:par>
            </p:tnLst>
          </p:tmpl>
        </p:tmplLst>
      </p:bldP>
      <p:bldP spid="8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4"/>
                        </p:tgtEl>
                        <p:attrNameLst>
                          <p:attrName>style.visibility</p:attrName>
                        </p:attrNameLst>
                      </p:cBhvr>
                      <p:to>
                        <p:strVal val="visible"/>
                      </p:to>
                    </p:set>
                    <p:animEffect transition="in" filter="wipe(down)">
                      <p:cBhvr>
                        <p:cTn dur="500"/>
                        <p:tgtEl>
                          <p:spTgt spid="84"/>
                        </p:tgtEl>
                      </p:cBhvr>
                    </p:animEffect>
                  </p:childTnLst>
                </p:cTn>
              </p:par>
            </p:tnLst>
          </p:tmpl>
        </p:tmplLst>
      </p:bldP>
      <p:bldP spid="8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7"/>
                        </p:tgtEl>
                        <p:attrNameLst>
                          <p:attrName>style.visibility</p:attrName>
                        </p:attrNameLst>
                      </p:cBhvr>
                      <p:to>
                        <p:strVal val="visible"/>
                      </p:to>
                    </p:set>
                    <p:anim calcmode="lin" valueType="num">
                      <p:cBhvr additive="base">
                        <p:cTn dur="500" fill="hold"/>
                        <p:tgtEl>
                          <p:spTgt spid="87"/>
                        </p:tgtEl>
                        <p:attrNameLst>
                          <p:attrName>ppt_x</p:attrName>
                        </p:attrNameLst>
                      </p:cBhvr>
                      <p:tavLst>
                        <p:tav tm="0">
                          <p:val>
                            <p:strVal val="#ppt_x"/>
                          </p:val>
                        </p:tav>
                        <p:tav tm="100000">
                          <p:val>
                            <p:strVal val="#ppt_x"/>
                          </p:val>
                        </p:tav>
                      </p:tavLst>
                    </p:anim>
                    <p:anim calcmode="lin" valueType="num">
                      <p:cBhvr additive="base">
                        <p:cTn dur="500" fill="hold"/>
                        <p:tgtEl>
                          <p:spTgt spid="87"/>
                        </p:tgtEl>
                        <p:attrNameLst>
                          <p:attrName>ppt_y</p:attrName>
                        </p:attrNameLst>
                      </p:cBhvr>
                      <p:tavLst>
                        <p:tav tm="0">
                          <p:val>
                            <p:strVal val="1+#ppt_h/2"/>
                          </p:val>
                        </p:tav>
                        <p:tav tm="100000">
                          <p:val>
                            <p:strVal val="#ppt_y"/>
                          </p:val>
                        </p:tav>
                      </p:tavLst>
                    </p:anim>
                  </p:childTnLst>
                </p:cTn>
              </p:par>
            </p:tnLst>
          </p:tmpl>
        </p:tmplLst>
      </p:bldP>
      <p:bldP spid="8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9"/>
                        </p:tgtEl>
                        <p:attrNameLst>
                          <p:attrName>style.visibility</p:attrName>
                        </p:attrNameLst>
                      </p:cBhvr>
                      <p:to>
                        <p:strVal val="visible"/>
                      </p:to>
                    </p:set>
                    <p:animEffect transition="in" filter="wipe(down)">
                      <p:cBhvr>
                        <p:cTn dur="500"/>
                        <p:tgtEl>
                          <p:spTgt spid="89"/>
                        </p:tgtEl>
                      </p:cBhvr>
                    </p:animEffect>
                  </p:childTnLst>
                </p:cTn>
              </p:par>
            </p:tnLst>
          </p:tmpl>
        </p:tmplLst>
      </p:bldP>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3-Pics">
    <p:spTree>
      <p:nvGrpSpPr>
        <p:cNvPr id="1" name=""/>
        <p:cNvGrpSpPr/>
        <p:nvPr/>
      </p:nvGrpSpPr>
      <p:grpSpPr>
        <a:xfrm>
          <a:off x="0" y="0"/>
          <a:ext cx="0" cy="0"/>
          <a:chOff x="0" y="0"/>
          <a:chExt cx="0" cy="0"/>
        </a:xfrm>
      </p:grpSpPr>
      <p:sp>
        <p:nvSpPr>
          <p:cNvPr id="27" name="Rectangle 26"/>
          <p:cNvSpPr/>
          <p:nvPr userDrawn="1"/>
        </p:nvSpPr>
        <p:spPr>
          <a:xfrm>
            <a:off x="4691" y="8624008"/>
            <a:ext cx="6848617" cy="556504"/>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343" rtl="0" eaLnBrk="1" latinLnBrk="0" hangingPunct="1">
              <a:defRPr sz="1800" kern="1200">
                <a:solidFill>
                  <a:schemeClr val="lt1"/>
                </a:solidFill>
                <a:latin typeface="+mn-lt"/>
                <a:ea typeface="+mn-ea"/>
                <a:cs typeface="+mn-cs"/>
              </a:defRPr>
            </a:lvl1pPr>
            <a:lvl2pPr marL="457172" algn="l" defTabSz="914343" rtl="0" eaLnBrk="1" latinLnBrk="0" hangingPunct="1">
              <a:defRPr sz="1800" kern="1200">
                <a:solidFill>
                  <a:schemeClr val="lt1"/>
                </a:solidFill>
                <a:latin typeface="+mn-lt"/>
                <a:ea typeface="+mn-ea"/>
                <a:cs typeface="+mn-cs"/>
              </a:defRPr>
            </a:lvl2pPr>
            <a:lvl3pPr marL="914343" algn="l" defTabSz="914343" rtl="0" eaLnBrk="1" latinLnBrk="0" hangingPunct="1">
              <a:defRPr sz="1800" kern="1200">
                <a:solidFill>
                  <a:schemeClr val="lt1"/>
                </a:solidFill>
                <a:latin typeface="+mn-lt"/>
                <a:ea typeface="+mn-ea"/>
                <a:cs typeface="+mn-cs"/>
              </a:defRPr>
            </a:lvl3pPr>
            <a:lvl4pPr marL="1371515" algn="l" defTabSz="914343" rtl="0" eaLnBrk="1" latinLnBrk="0" hangingPunct="1">
              <a:defRPr sz="1800" kern="1200">
                <a:solidFill>
                  <a:schemeClr val="lt1"/>
                </a:solidFill>
                <a:latin typeface="+mn-lt"/>
                <a:ea typeface="+mn-ea"/>
                <a:cs typeface="+mn-cs"/>
              </a:defRPr>
            </a:lvl4pPr>
            <a:lvl5pPr marL="1828686" algn="l" defTabSz="914343" rtl="0" eaLnBrk="1" latinLnBrk="0" hangingPunct="1">
              <a:defRPr sz="1800" kern="1200">
                <a:solidFill>
                  <a:schemeClr val="lt1"/>
                </a:solidFill>
                <a:latin typeface="+mn-lt"/>
                <a:ea typeface="+mn-ea"/>
                <a:cs typeface="+mn-cs"/>
              </a:defRPr>
            </a:lvl5pPr>
            <a:lvl6pPr marL="2285857" algn="l" defTabSz="914343" rtl="0" eaLnBrk="1" latinLnBrk="0" hangingPunct="1">
              <a:defRPr sz="1800" kern="1200">
                <a:solidFill>
                  <a:schemeClr val="lt1"/>
                </a:solidFill>
                <a:latin typeface="+mn-lt"/>
                <a:ea typeface="+mn-ea"/>
                <a:cs typeface="+mn-cs"/>
              </a:defRPr>
            </a:lvl6pPr>
            <a:lvl7pPr marL="2743029" algn="l" defTabSz="914343" rtl="0" eaLnBrk="1" latinLnBrk="0" hangingPunct="1">
              <a:defRPr sz="1800" kern="1200">
                <a:solidFill>
                  <a:schemeClr val="lt1"/>
                </a:solidFill>
                <a:latin typeface="+mn-lt"/>
                <a:ea typeface="+mn-ea"/>
                <a:cs typeface="+mn-cs"/>
              </a:defRPr>
            </a:lvl7pPr>
            <a:lvl8pPr marL="3200200" algn="l" defTabSz="914343" rtl="0" eaLnBrk="1" latinLnBrk="0" hangingPunct="1">
              <a:defRPr sz="1800" kern="1200">
                <a:solidFill>
                  <a:schemeClr val="lt1"/>
                </a:solidFill>
                <a:latin typeface="+mn-lt"/>
                <a:ea typeface="+mn-ea"/>
                <a:cs typeface="+mn-cs"/>
              </a:defRPr>
            </a:lvl8pPr>
            <a:lvl9pPr marL="3657372" algn="l" defTabSz="914343" rtl="0" eaLnBrk="1" latinLnBrk="0" hangingPunct="1">
              <a:defRPr sz="1800" kern="1200">
                <a:solidFill>
                  <a:schemeClr val="lt1"/>
                </a:solidFill>
                <a:latin typeface="+mn-lt"/>
                <a:ea typeface="+mn-ea"/>
                <a:cs typeface="+mn-cs"/>
              </a:defRPr>
            </a:lvl9pPr>
          </a:lstStyle>
          <a:p>
            <a:pPr algn="ctr"/>
            <a:endParaRPr lang="fr-FR"/>
          </a:p>
        </p:txBody>
      </p:sp>
      <p:sp>
        <p:nvSpPr>
          <p:cNvPr id="28" name="Rectangle 27"/>
          <p:cNvSpPr/>
          <p:nvPr userDrawn="1"/>
        </p:nvSpPr>
        <p:spPr>
          <a:xfrm>
            <a:off x="4692" y="8696016"/>
            <a:ext cx="5217152" cy="323165"/>
          </a:xfrm>
          <a:prstGeom prst="rect">
            <a:avLst/>
          </a:prstGeom>
        </p:spPr>
        <p:txBody>
          <a:bodyPr wrap="square">
            <a:spAutoFit/>
          </a:bodyPr>
          <a:ls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a:lstStyle>
          <a:p>
            <a:pPr algn="just"/>
            <a:r>
              <a:rPr lang="en-GB" sz="500" dirty="0">
                <a:solidFill>
                  <a:schemeClr val="bg1">
                    <a:lumMod val="50000"/>
                  </a:schemeClr>
                </a:solidFill>
                <a:latin typeface="Segoe UI" panose="020B0502040204020203" pitchFamily="34" charset="0"/>
                <a:cs typeface="Segoe UI" panose="020B0502040204020203" pitchFamily="34" charset="0"/>
              </a:rPr>
              <a:t>© 2023 Guillemot Corporation S.A. All rights reserved. Hercules® and DJUCED® are registered trademarks of Guillemot Corporation S.A. </a:t>
            </a:r>
            <a:r>
              <a:rPr lang="en-US" sz="500" dirty="0">
                <a:solidFill>
                  <a:schemeClr val="bg1">
                    <a:lumMod val="50000"/>
                  </a:schemeClr>
                </a:solidFill>
                <a:latin typeface="Segoe UI" panose="020B0502040204020203" pitchFamily="34" charset="0"/>
                <a:cs typeface="Segoe UI" panose="020B0502040204020203" pitchFamily="34" charset="0"/>
              </a:rPr>
              <a:t>Serato, Serato DJ Lite and Serato DJ Pro are registered trademarks of Serato Audio Research, Ltd. </a:t>
            </a:r>
            <a:r>
              <a:rPr lang="en-GB" sz="500" dirty="0">
                <a:solidFill>
                  <a:schemeClr val="bg1">
                    <a:lumMod val="50000"/>
                  </a:schemeClr>
                </a:solidFill>
                <a:latin typeface="Segoe UI" panose="020B0502040204020203" pitchFamily="34" charset="0"/>
                <a:cs typeface="Segoe UI" panose="020B0502040204020203" pitchFamily="34" charset="0"/>
              </a:rPr>
              <a:t>All other trademarks and brand names are hereby acknowledged and are the property of their respective owners. Images and illustrations not binding. Contents, designs and specifications are subject to change without prior notice and may </a:t>
            </a:r>
            <a:r>
              <a:rPr lang="en-US" sz="500" dirty="0">
                <a:solidFill>
                  <a:schemeClr val="bg1">
                    <a:lumMod val="50000"/>
                  </a:schemeClr>
                </a:solidFill>
                <a:latin typeface="Segoe UI" panose="020B0502040204020203" pitchFamily="34" charset="0"/>
                <a:cs typeface="Segoe UI" panose="020B0502040204020203" pitchFamily="34" charset="0"/>
              </a:rPr>
              <a:t>vary from one country to another</a:t>
            </a:r>
            <a:r>
              <a:rPr lang="en-GB" sz="500" dirty="0">
                <a:solidFill>
                  <a:schemeClr val="bg1">
                    <a:lumMod val="50000"/>
                  </a:schemeClr>
                </a:solidFill>
                <a:latin typeface="Segoe UI" panose="020B0502040204020203" pitchFamily="34" charset="0"/>
                <a:cs typeface="Segoe UI" panose="020B0502040204020203" pitchFamily="34" charset="0"/>
              </a:rPr>
              <a:t>.</a:t>
            </a:r>
          </a:p>
        </p:txBody>
      </p:sp>
      <p:sp>
        <p:nvSpPr>
          <p:cNvPr id="20" name="Rectangle 19"/>
          <p:cNvSpPr/>
          <p:nvPr userDrawn="1"/>
        </p:nvSpPr>
        <p:spPr>
          <a:xfrm>
            <a:off x="0" y="4572000"/>
            <a:ext cx="6885384" cy="20162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p:cNvSpPr txBox="1"/>
          <p:nvPr userDrawn="1"/>
        </p:nvSpPr>
        <p:spPr>
          <a:xfrm>
            <a:off x="5217151" y="8738295"/>
            <a:ext cx="1747771" cy="261610"/>
          </a:xfrm>
          <a:prstGeom prst="rect">
            <a:avLst/>
          </a:prstGeom>
          <a:noFill/>
        </p:spPr>
        <p:txBody>
          <a:bodyPr wrap="square" rtlCol="0">
            <a:spAutoFit/>
          </a:bodyPr>
          <a:lstStyle/>
          <a:p>
            <a:pPr algn="ctr"/>
            <a:r>
              <a:rPr lang="fr-FR" sz="1100" b="1" dirty="0">
                <a:latin typeface="Segoe UI" panose="020B0502040204020203" pitchFamily="34" charset="0"/>
                <a:cs typeface="Segoe UI" panose="020B0502040204020203" pitchFamily="34" charset="0"/>
              </a:rPr>
              <a:t>www.hercules.com</a:t>
            </a:r>
          </a:p>
        </p:txBody>
      </p:sp>
      <p:cxnSp>
        <p:nvCxnSpPr>
          <p:cNvPr id="26" name="Connecteur droit 25"/>
          <p:cNvCxnSpPr/>
          <p:nvPr userDrawn="1"/>
        </p:nvCxnSpPr>
        <p:spPr>
          <a:xfrm>
            <a:off x="5301208" y="8676456"/>
            <a:ext cx="0" cy="4001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Picture Placeholder 7"/>
          <p:cNvSpPr>
            <a:spLocks noGrp="1"/>
          </p:cNvSpPr>
          <p:nvPr>
            <p:ph type="pic" sz="quarter" idx="10" hasCustomPrompt="1"/>
          </p:nvPr>
        </p:nvSpPr>
        <p:spPr>
          <a:xfrm>
            <a:off x="482763"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77" name="Text Placeholder 3"/>
          <p:cNvSpPr>
            <a:spLocks noGrp="1"/>
          </p:cNvSpPr>
          <p:nvPr>
            <p:ph type="body" sz="half" idx="17"/>
          </p:nvPr>
        </p:nvSpPr>
        <p:spPr>
          <a:xfrm>
            <a:off x="201600" y="7066800"/>
            <a:ext cx="3224596"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79" name="Text Placeholder 3"/>
          <p:cNvSpPr>
            <a:spLocks noGrp="1"/>
          </p:cNvSpPr>
          <p:nvPr>
            <p:ph type="body" sz="half" idx="16"/>
          </p:nvPr>
        </p:nvSpPr>
        <p:spPr>
          <a:xfrm>
            <a:off x="188640" y="6804248"/>
            <a:ext cx="6408711" cy="244800"/>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0" name="Picture Placeholder 7"/>
          <p:cNvSpPr>
            <a:spLocks noGrp="1"/>
          </p:cNvSpPr>
          <p:nvPr>
            <p:ph type="pic" sz="quarter" idx="18" hasCustomPrompt="1"/>
          </p:nvPr>
        </p:nvSpPr>
        <p:spPr>
          <a:xfrm>
            <a:off x="2500315"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2" name="Text Placeholder 3"/>
          <p:cNvSpPr>
            <a:spLocks noGrp="1"/>
          </p:cNvSpPr>
          <p:nvPr>
            <p:ph type="body" sz="half" idx="20"/>
          </p:nvPr>
        </p:nvSpPr>
        <p:spPr>
          <a:xfrm>
            <a:off x="3442692" y="7074000"/>
            <a:ext cx="3154660"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4" name="Text Placeholder 3"/>
          <p:cNvSpPr>
            <a:spLocks noGrp="1"/>
          </p:cNvSpPr>
          <p:nvPr>
            <p:ph type="body" sz="half" idx="21"/>
          </p:nvPr>
        </p:nvSpPr>
        <p:spPr>
          <a:xfrm>
            <a:off x="3442692" y="8100392"/>
            <a:ext cx="3154660"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5" name="Picture Placeholder 7"/>
          <p:cNvSpPr>
            <a:spLocks noGrp="1"/>
          </p:cNvSpPr>
          <p:nvPr>
            <p:ph type="pic" sz="quarter" idx="22" hasCustomPrompt="1"/>
          </p:nvPr>
        </p:nvSpPr>
        <p:spPr>
          <a:xfrm>
            <a:off x="4514852"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7" name="Text Placeholder 3"/>
          <p:cNvSpPr>
            <a:spLocks noGrp="1"/>
          </p:cNvSpPr>
          <p:nvPr>
            <p:ph type="body" sz="half" idx="24"/>
          </p:nvPr>
        </p:nvSpPr>
        <p:spPr>
          <a:xfrm>
            <a:off x="476672" y="897851"/>
            <a:ext cx="5904656" cy="342720"/>
          </a:xfrm>
          <a:prstGeom prst="rect">
            <a:avLst/>
          </a:prstGeom>
        </p:spPr>
        <p:txBody>
          <a:bodyPr wrap="none" lIns="0" tIns="0" rIns="0" bIns="0" anchor="ctr">
            <a:noAutofit/>
          </a:bodyPr>
          <a:lstStyle>
            <a:lvl1pPr marL="0" indent="0" algn="ctr">
              <a:buNone/>
              <a:defRPr sz="2000" b="1" baseline="0">
                <a:solidFill>
                  <a:srgbClr val="E03A0B"/>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9" name="Text Placeholder 3"/>
          <p:cNvSpPr>
            <a:spLocks noGrp="1"/>
          </p:cNvSpPr>
          <p:nvPr>
            <p:ph type="body" sz="half" idx="25"/>
          </p:nvPr>
        </p:nvSpPr>
        <p:spPr>
          <a:xfrm>
            <a:off x="188640" y="8100392"/>
            <a:ext cx="3237557"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2" name="Text Placeholder 3"/>
          <p:cNvSpPr>
            <a:spLocks noGrp="1"/>
          </p:cNvSpPr>
          <p:nvPr>
            <p:ph type="body" sz="half" idx="2"/>
          </p:nvPr>
        </p:nvSpPr>
        <p:spPr>
          <a:xfrm>
            <a:off x="238539" y="4716016"/>
            <a:ext cx="6358814" cy="1728192"/>
          </a:xfrm>
          <a:prstGeom prst="rect">
            <a:avLst/>
          </a:prstGeom>
        </p:spPr>
        <p:txBody>
          <a:bodyPr wrap="none" lIns="90000" tIns="46800" rIns="90000" bIns="46800" anchor="t" anchorCtr="0">
            <a:noAutofit/>
          </a:bodyPr>
          <a:lstStyle>
            <a:lvl1pPr marL="0" indent="0" algn="l">
              <a:buNone/>
              <a:defRPr sz="1200" b="0" baseline="0">
                <a:solidFill>
                  <a:schemeClr val="bg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pic>
        <p:nvPicPr>
          <p:cNvPr id="2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4463" y="75823"/>
            <a:ext cx="720000" cy="463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 Placeholder 3">
            <a:extLst>
              <a:ext uri="{FF2B5EF4-FFF2-40B4-BE49-F238E27FC236}">
                <a16:creationId xmlns="" xmlns:a16="http://schemas.microsoft.com/office/drawing/2014/main" id="{55EA038C-C78F-4C4D-8DD5-FB50C01B9E86}"/>
              </a:ext>
            </a:extLst>
          </p:cNvPr>
          <p:cNvSpPr>
            <a:spLocks noGrp="1"/>
          </p:cNvSpPr>
          <p:nvPr>
            <p:ph type="body" sz="half" idx="26"/>
          </p:nvPr>
        </p:nvSpPr>
        <p:spPr>
          <a:xfrm>
            <a:off x="3143771" y="92372"/>
            <a:ext cx="3237557" cy="360040"/>
          </a:xfrm>
          <a:prstGeom prst="rect">
            <a:avLst/>
          </a:prstGeom>
        </p:spPr>
        <p:txBody>
          <a:bodyPr wrap="none" lIns="90000" tIns="46800" rIns="90000" bIns="46800" anchor="t" anchorCtr="0">
            <a:noAutofit/>
          </a:bodyPr>
          <a:lstStyle>
            <a:lvl1pPr marL="0" indent="0" algn="r">
              <a:buNone/>
              <a:defRPr sz="1400" b="1" baseline="0">
                <a:solidFill>
                  <a:schemeClr val="bg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Tree>
    <p:extLst>
      <p:ext uri="{BB962C8B-B14F-4D97-AF65-F5344CB8AC3E}">
        <p14:creationId xmlns:p14="http://schemas.microsoft.com/office/powerpoint/2010/main" val="349705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nodePh="1">
                                  <p:stCondLst>
                                    <p:cond delay="0"/>
                                  </p:stCondLst>
                                  <p:endCondLst>
                                    <p:cond evt="begin" delay="0">
                                      <p:tn val="5"/>
                                    </p:cond>
                                  </p:endCondLst>
                                  <p:childTnLst>
                                    <p:set>
                                      <p:cBhvr>
                                        <p:cTn id="6" dur="1" fill="hold">
                                          <p:stCondLst>
                                            <p:cond delay="0"/>
                                          </p:stCondLst>
                                        </p:cTn>
                                        <p:tgtEl>
                                          <p:spTgt spid="79">
                                            <p:txEl>
                                              <p:pRg st="0" end="0"/>
                                            </p:txEl>
                                          </p:spTgt>
                                        </p:tgtEl>
                                        <p:attrNameLst>
                                          <p:attrName>style.visibility</p:attrName>
                                        </p:attrNameLst>
                                      </p:cBhvr>
                                      <p:to>
                                        <p:strVal val="visible"/>
                                      </p:to>
                                    </p:set>
                                    <p:animEffect transition="in" filter="wipe(down)">
                                      <p:cBhvr>
                                        <p:cTn id="7" dur="500"/>
                                        <p:tgtEl>
                                          <p:spTgt spid="79">
                                            <p:txEl>
                                              <p:pRg st="0" end="0"/>
                                            </p:txEl>
                                          </p:spTgt>
                                        </p:tgtEl>
                                      </p:cBhvr>
                                    </p:animEffect>
                                  </p:childTnLst>
                                </p:cTn>
                              </p:par>
                              <p:par>
                                <p:cTn id="8" presetID="2" presetClass="entr" presetSubtype="4" accel="50000" decel="50000" fill="hold" grpId="0" nodeType="withEffect">
                                  <p:stCondLst>
                                    <p:cond delay="0"/>
                                  </p:stCondLst>
                                  <p:childTnLst>
                                    <p:set>
                                      <p:cBhvr>
                                        <p:cTn id="9" dur="1" fill="hold">
                                          <p:stCondLst>
                                            <p:cond delay="0"/>
                                          </p:stCondLst>
                                        </p:cTn>
                                        <p:tgtEl>
                                          <p:spTgt spid="75"/>
                                        </p:tgtEl>
                                        <p:attrNameLst>
                                          <p:attrName>style.visibility</p:attrName>
                                        </p:attrNameLst>
                                      </p:cBhvr>
                                      <p:to>
                                        <p:strVal val="visible"/>
                                      </p:to>
                                    </p:set>
                                    <p:anim calcmode="lin" valueType="num">
                                      <p:cBhvr additive="base">
                                        <p:cTn id="10" dur="500" fill="hold"/>
                                        <p:tgtEl>
                                          <p:spTgt spid="75"/>
                                        </p:tgtEl>
                                        <p:attrNameLst>
                                          <p:attrName>ppt_x</p:attrName>
                                        </p:attrNameLst>
                                      </p:cBhvr>
                                      <p:tavLst>
                                        <p:tav tm="0">
                                          <p:val>
                                            <p:strVal val="#ppt_x"/>
                                          </p:val>
                                        </p:tav>
                                        <p:tav tm="100000">
                                          <p:val>
                                            <p:strVal val="#ppt_x"/>
                                          </p:val>
                                        </p:tav>
                                      </p:tavLst>
                                    </p:anim>
                                    <p:anim calcmode="lin" valueType="num">
                                      <p:cBhvr additive="base">
                                        <p:cTn id="11" dur="500" fill="hold"/>
                                        <p:tgtEl>
                                          <p:spTgt spid="75"/>
                                        </p:tgtEl>
                                        <p:attrNameLst>
                                          <p:attrName>ppt_y</p:attrName>
                                        </p:attrNameLst>
                                      </p:cBhvr>
                                      <p:tavLst>
                                        <p:tav tm="0">
                                          <p:val>
                                            <p:strVal val="1+#ppt_h/2"/>
                                          </p:val>
                                        </p:tav>
                                        <p:tav tm="100000">
                                          <p:val>
                                            <p:strVal val="#ppt_y"/>
                                          </p:val>
                                        </p:tav>
                                      </p:tavLst>
                                    </p:anim>
                                  </p:childTnLst>
                                </p:cTn>
                              </p:par>
                            </p:childTnLst>
                          </p:cTn>
                        </p:par>
                        <p:par>
                          <p:cTn id="12" fill="hold">
                            <p:stCondLst>
                              <p:cond delay="500"/>
                            </p:stCondLst>
                            <p:childTnLst>
                              <p:par>
                                <p:cTn id="13" presetID="2" presetClass="entr" presetSubtype="4" accel="50000" decel="50000" fill="hold" grpId="0" nodeType="afterEffect" nodePh="1">
                                  <p:stCondLst>
                                    <p:cond delay="0"/>
                                  </p:stCondLst>
                                  <p:endCondLst>
                                    <p:cond evt="begin" delay="0">
                                      <p:tn val="13"/>
                                    </p:cond>
                                  </p:endCondLst>
                                  <p:childTnLst>
                                    <p:set>
                                      <p:cBhvr>
                                        <p:cTn id="14" dur="1" fill="hold">
                                          <p:stCondLst>
                                            <p:cond delay="0"/>
                                          </p:stCondLst>
                                        </p:cTn>
                                        <p:tgtEl>
                                          <p:spTgt spid="77">
                                            <p:txEl>
                                              <p:pRg st="0" end="0"/>
                                            </p:txEl>
                                          </p:spTgt>
                                        </p:tgtEl>
                                        <p:attrNameLst>
                                          <p:attrName>style.visibility</p:attrName>
                                        </p:attrNameLst>
                                      </p:cBhvr>
                                      <p:to>
                                        <p:strVal val="visible"/>
                                      </p:to>
                                    </p:set>
                                    <p:anim calcmode="lin" valueType="num">
                                      <p:cBhvr additive="base">
                                        <p:cTn id="15" dur="500" fill="hold"/>
                                        <p:tgtEl>
                                          <p:spTgt spid="77">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7">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1000"/>
                            </p:stCondLst>
                            <p:childTnLst>
                              <p:par>
                                <p:cTn id="18" presetID="22" presetClass="entr" presetSubtype="4" fill="hold" grpId="0" nodeType="afterEffect" nodePh="1">
                                  <p:stCondLst>
                                    <p:cond delay="0"/>
                                  </p:stCondLst>
                                  <p:endCondLst>
                                    <p:cond evt="begin" delay="0">
                                      <p:tn val="18"/>
                                    </p:cond>
                                  </p:endCondLst>
                                  <p:childTnLst>
                                    <p:set>
                                      <p:cBhvr>
                                        <p:cTn id="19" dur="1" fill="hold">
                                          <p:stCondLst>
                                            <p:cond delay="0"/>
                                          </p:stCondLst>
                                        </p:cTn>
                                        <p:tgtEl>
                                          <p:spTgt spid="84">
                                            <p:txEl>
                                              <p:pRg st="0" end="0"/>
                                            </p:txEl>
                                          </p:spTgt>
                                        </p:tgtEl>
                                        <p:attrNameLst>
                                          <p:attrName>style.visibility</p:attrName>
                                        </p:attrNameLst>
                                      </p:cBhvr>
                                      <p:to>
                                        <p:strVal val="visible"/>
                                      </p:to>
                                    </p:set>
                                    <p:animEffect transition="in" filter="wipe(down)">
                                      <p:cBhvr>
                                        <p:cTn id="20" dur="500"/>
                                        <p:tgtEl>
                                          <p:spTgt spid="84">
                                            <p:txEl>
                                              <p:pRg st="0" end="0"/>
                                            </p:txEl>
                                          </p:spTgt>
                                        </p:tgtEl>
                                      </p:cBhvr>
                                    </p:animEffect>
                                  </p:childTnLst>
                                </p:cTn>
                              </p:par>
                              <p:par>
                                <p:cTn id="21" presetID="2" presetClass="entr" presetSubtype="4" accel="50000" decel="50000" fill="hold" grpId="0" nodeType="withEffect">
                                  <p:stCondLst>
                                    <p:cond delay="0"/>
                                  </p:stCondLst>
                                  <p:childTnLst>
                                    <p:set>
                                      <p:cBhvr>
                                        <p:cTn id="22" dur="1" fill="hold">
                                          <p:stCondLst>
                                            <p:cond delay="0"/>
                                          </p:stCondLst>
                                        </p:cTn>
                                        <p:tgtEl>
                                          <p:spTgt spid="80"/>
                                        </p:tgtEl>
                                        <p:attrNameLst>
                                          <p:attrName>style.visibility</p:attrName>
                                        </p:attrNameLst>
                                      </p:cBhvr>
                                      <p:to>
                                        <p:strVal val="visible"/>
                                      </p:to>
                                    </p:set>
                                    <p:anim calcmode="lin" valueType="num">
                                      <p:cBhvr additive="base">
                                        <p:cTn id="23" dur="500" fill="hold"/>
                                        <p:tgtEl>
                                          <p:spTgt spid="80"/>
                                        </p:tgtEl>
                                        <p:attrNameLst>
                                          <p:attrName>ppt_x</p:attrName>
                                        </p:attrNameLst>
                                      </p:cBhvr>
                                      <p:tavLst>
                                        <p:tav tm="0">
                                          <p:val>
                                            <p:strVal val="#ppt_x"/>
                                          </p:val>
                                        </p:tav>
                                        <p:tav tm="100000">
                                          <p:val>
                                            <p:strVal val="#ppt_x"/>
                                          </p:val>
                                        </p:tav>
                                      </p:tavLst>
                                    </p:anim>
                                    <p:anim calcmode="lin" valueType="num">
                                      <p:cBhvr additive="base">
                                        <p:cTn id="24" dur="500" fill="hold"/>
                                        <p:tgtEl>
                                          <p:spTgt spid="80"/>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accel="50000" decel="50000" fill="hold" grpId="0" nodeType="afterEffect" nodePh="1">
                                  <p:stCondLst>
                                    <p:cond delay="0"/>
                                  </p:stCondLst>
                                  <p:endCondLst>
                                    <p:cond evt="begin" delay="0">
                                      <p:tn val="26"/>
                                    </p:cond>
                                  </p:endCondLst>
                                  <p:childTnLst>
                                    <p:set>
                                      <p:cBhvr>
                                        <p:cTn id="27" dur="1" fill="hold">
                                          <p:stCondLst>
                                            <p:cond delay="0"/>
                                          </p:stCondLst>
                                        </p:cTn>
                                        <p:tgtEl>
                                          <p:spTgt spid="82">
                                            <p:txEl>
                                              <p:pRg st="0" end="0"/>
                                            </p:txEl>
                                          </p:spTgt>
                                        </p:tgtEl>
                                        <p:attrNameLst>
                                          <p:attrName>style.visibility</p:attrName>
                                        </p:attrNameLst>
                                      </p:cBhvr>
                                      <p:to>
                                        <p:strVal val="visible"/>
                                      </p:to>
                                    </p:set>
                                    <p:anim calcmode="lin" valueType="num">
                                      <p:cBhvr additive="base">
                                        <p:cTn id="28"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par>
                          <p:cTn id="30" fill="hold">
                            <p:stCondLst>
                              <p:cond delay="2000"/>
                            </p:stCondLst>
                            <p:childTnLst>
                              <p:par>
                                <p:cTn id="31" presetID="22" presetClass="entr" presetSubtype="4" fill="hold" grpId="0" nodeType="afterEffect" nodePh="1">
                                  <p:stCondLst>
                                    <p:cond delay="0"/>
                                  </p:stCondLst>
                                  <p:endCondLst>
                                    <p:cond evt="begin" delay="0">
                                      <p:tn val="31"/>
                                    </p:cond>
                                  </p:endCondLst>
                                  <p:childTnLst>
                                    <p:set>
                                      <p:cBhvr>
                                        <p:cTn id="32" dur="1" fill="hold">
                                          <p:stCondLst>
                                            <p:cond delay="0"/>
                                          </p:stCondLst>
                                        </p:cTn>
                                        <p:tgtEl>
                                          <p:spTgt spid="89">
                                            <p:txEl>
                                              <p:pRg st="0" end="0"/>
                                            </p:txEl>
                                          </p:spTgt>
                                        </p:tgtEl>
                                        <p:attrNameLst>
                                          <p:attrName>style.visibility</p:attrName>
                                        </p:attrNameLst>
                                      </p:cBhvr>
                                      <p:to>
                                        <p:strVal val="visible"/>
                                      </p:to>
                                    </p:set>
                                    <p:animEffect transition="in" filter="wipe(down)">
                                      <p:cBhvr>
                                        <p:cTn id="33" dur="500"/>
                                        <p:tgtEl>
                                          <p:spTgt spid="89">
                                            <p:txEl>
                                              <p:pRg st="0" end="0"/>
                                            </p:txEl>
                                          </p:spTgt>
                                        </p:tgtEl>
                                      </p:cBhvr>
                                    </p:animEffect>
                                  </p:childTnLst>
                                </p:cTn>
                              </p:par>
                              <p:par>
                                <p:cTn id="34" presetID="2" presetClass="entr" presetSubtype="4" accel="50000" decel="50000" fill="hold" grpId="0" nodeType="withEffect">
                                  <p:stCondLst>
                                    <p:cond delay="0"/>
                                  </p:stCondLst>
                                  <p:childTnLst>
                                    <p:set>
                                      <p:cBhvr>
                                        <p:cTn id="35" dur="1" fill="hold">
                                          <p:stCondLst>
                                            <p:cond delay="0"/>
                                          </p:stCondLst>
                                        </p:cTn>
                                        <p:tgtEl>
                                          <p:spTgt spid="85"/>
                                        </p:tgtEl>
                                        <p:attrNameLst>
                                          <p:attrName>style.visibility</p:attrName>
                                        </p:attrNameLst>
                                      </p:cBhvr>
                                      <p:to>
                                        <p:strVal val="visible"/>
                                      </p:to>
                                    </p:set>
                                    <p:anim calcmode="lin" valueType="num">
                                      <p:cBhvr additive="base">
                                        <p:cTn id="36" dur="500" fill="hold"/>
                                        <p:tgtEl>
                                          <p:spTgt spid="85"/>
                                        </p:tgtEl>
                                        <p:attrNameLst>
                                          <p:attrName>ppt_x</p:attrName>
                                        </p:attrNameLst>
                                      </p:cBhvr>
                                      <p:tavLst>
                                        <p:tav tm="0">
                                          <p:val>
                                            <p:strVal val="#ppt_x"/>
                                          </p:val>
                                        </p:tav>
                                        <p:tav tm="100000">
                                          <p:val>
                                            <p:strVal val="#ppt_x"/>
                                          </p:val>
                                        </p:tav>
                                      </p:tavLst>
                                    </p:anim>
                                    <p:anim calcmode="lin" valueType="num">
                                      <p:cBhvr additive="base">
                                        <p:cTn id="37" dur="500" fill="hold"/>
                                        <p:tgtEl>
                                          <p:spTgt spid="85"/>
                                        </p:tgtEl>
                                        <p:attrNameLst>
                                          <p:attrName>ppt_y</p:attrName>
                                        </p:attrNameLst>
                                      </p:cBhvr>
                                      <p:tavLst>
                                        <p:tav tm="0">
                                          <p:val>
                                            <p:strVal val="1+#ppt_h/2"/>
                                          </p:val>
                                        </p:tav>
                                        <p:tav tm="100000">
                                          <p:val>
                                            <p:strVal val="#ppt_y"/>
                                          </p:val>
                                        </p:tav>
                                      </p:tavLst>
                                    </p:anim>
                                  </p:childTnLst>
                                </p:cTn>
                              </p:par>
                            </p:childTnLst>
                          </p:cTn>
                        </p:par>
                        <p:par>
                          <p:cTn id="38" fill="hold">
                            <p:stCondLst>
                              <p:cond delay="2500"/>
                            </p:stCondLst>
                            <p:childTnLst>
                              <p:par>
                                <p:cTn id="39" presetID="2" presetClass="entr" presetSubtype="4" accel="50000" decel="50000" fill="hold" grpId="0" nodeType="afterEffect" nodePh="1">
                                  <p:stCondLst>
                                    <p:cond delay="0"/>
                                  </p:stCondLst>
                                  <p:endCondLst>
                                    <p:cond evt="begin" delay="0">
                                      <p:tn val="39"/>
                                    </p:cond>
                                  </p:endCondLst>
                                  <p:childTnLst>
                                    <p:set>
                                      <p:cBhvr>
                                        <p:cTn id="40" dur="1" fill="hold">
                                          <p:stCondLst>
                                            <p:cond delay="0"/>
                                          </p:stCondLst>
                                        </p:cTn>
                                        <p:tgtEl>
                                          <p:spTgt spid="87">
                                            <p:txEl>
                                              <p:pRg st="0" end="0"/>
                                            </p:txEl>
                                          </p:spTgt>
                                        </p:tgtEl>
                                        <p:attrNameLst>
                                          <p:attrName>style.visibility</p:attrName>
                                        </p:attrNameLst>
                                      </p:cBhvr>
                                      <p:to>
                                        <p:strVal val="visible"/>
                                      </p:to>
                                    </p:set>
                                    <p:anim calcmode="lin" valueType="num">
                                      <p:cBhvr additive="base">
                                        <p:cTn id="41"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7">
                                            <p:txEl>
                                              <p:pRg st="0" end="0"/>
                                            </p:txEl>
                                          </p:spTgt>
                                        </p:tgtEl>
                                        <p:attrNameLst>
                                          <p:attrName>ppt_y</p:attrName>
                                        </p:attrNameLst>
                                      </p:cBhvr>
                                      <p:tavLst>
                                        <p:tav tm="0">
                                          <p:val>
                                            <p:strVal val="1+#ppt_h/2"/>
                                          </p:val>
                                        </p:tav>
                                        <p:tav tm="100000">
                                          <p:val>
                                            <p:strVal val="#ppt_y"/>
                                          </p:val>
                                        </p:tav>
                                      </p:tavLst>
                                    </p:anim>
                                  </p:childTnLst>
                                </p:cTn>
                              </p:par>
                            </p:childTnLst>
                          </p:cTn>
                        </p:par>
                        <p:par>
                          <p:cTn id="43" fill="hold">
                            <p:stCondLst>
                              <p:cond delay="3000"/>
                            </p:stCondLst>
                            <p:childTnLst>
                              <p:par>
                                <p:cTn id="44" presetID="22" presetClass="entr" presetSubtype="4" fill="hold" grpId="0" nodeType="afterEffect" nodePh="1">
                                  <p:stCondLst>
                                    <p:cond delay="0"/>
                                  </p:stCondLst>
                                  <p:endCondLst>
                                    <p:cond evt="begin" delay="0">
                                      <p:tn val="44"/>
                                    </p:cond>
                                  </p:endCondLst>
                                  <p:childTnLst>
                                    <p:set>
                                      <p:cBhvr>
                                        <p:cTn id="45" dur="1" fill="hold">
                                          <p:stCondLst>
                                            <p:cond delay="0"/>
                                          </p:stCondLst>
                                        </p:cTn>
                                        <p:tgtEl>
                                          <p:spTgt spid="21">
                                            <p:txEl>
                                              <p:pRg st="0" end="0"/>
                                            </p:txEl>
                                          </p:spTgt>
                                        </p:tgtEl>
                                        <p:attrNameLst>
                                          <p:attrName>style.visibility</p:attrName>
                                        </p:attrNameLst>
                                      </p:cBhvr>
                                      <p:to>
                                        <p:strVal val="visible"/>
                                      </p:to>
                                    </p:set>
                                    <p:animEffect transition="in" filter="wipe(down)">
                                      <p:cBhvr>
                                        <p:cTn id="46" dur="500"/>
                                        <p:tgtEl>
                                          <p:spTgt spid="2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7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77"/>
                        </p:tgtEl>
                        <p:attrNameLst>
                          <p:attrName>style.visibility</p:attrName>
                        </p:attrNameLst>
                      </p:cBhvr>
                      <p:to>
                        <p:strVal val="visible"/>
                      </p:to>
                    </p:set>
                    <p:anim calcmode="lin" valueType="num">
                      <p:cBhvr additive="base">
                        <p:cTn dur="500" fill="hold"/>
                        <p:tgtEl>
                          <p:spTgt spid="77"/>
                        </p:tgtEl>
                        <p:attrNameLst>
                          <p:attrName>ppt_x</p:attrName>
                        </p:attrNameLst>
                      </p:cBhvr>
                      <p:tavLst>
                        <p:tav tm="0">
                          <p:val>
                            <p:strVal val="#ppt_x"/>
                          </p:val>
                        </p:tav>
                        <p:tav tm="100000">
                          <p:val>
                            <p:strVal val="#ppt_x"/>
                          </p:val>
                        </p:tav>
                      </p:tavLst>
                    </p:anim>
                    <p:anim calcmode="lin" valueType="num">
                      <p:cBhvr additive="base">
                        <p:cTn dur="500" fill="hold"/>
                        <p:tgtEl>
                          <p:spTgt spid="77"/>
                        </p:tgtEl>
                        <p:attrNameLst>
                          <p:attrName>ppt_y</p:attrName>
                        </p:attrNameLst>
                      </p:cBhvr>
                      <p:tavLst>
                        <p:tav tm="0">
                          <p:val>
                            <p:strVal val="1+#ppt_h/2"/>
                          </p:val>
                        </p:tav>
                        <p:tav tm="100000">
                          <p:val>
                            <p:strVal val="#ppt_y"/>
                          </p:val>
                        </p:tav>
                      </p:tavLst>
                    </p:anim>
                  </p:childTnLst>
                </p:cTn>
              </p:par>
            </p:tnLst>
          </p:tmpl>
        </p:tmplLst>
      </p:bldP>
      <p:bldP spid="7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79"/>
                        </p:tgtEl>
                        <p:attrNameLst>
                          <p:attrName>style.visibility</p:attrName>
                        </p:attrNameLst>
                      </p:cBhvr>
                      <p:to>
                        <p:strVal val="visible"/>
                      </p:to>
                    </p:set>
                    <p:animEffect transition="in" filter="wipe(down)">
                      <p:cBhvr>
                        <p:cTn dur="500"/>
                        <p:tgtEl>
                          <p:spTgt spid="79"/>
                        </p:tgtEl>
                      </p:cBhvr>
                    </p:animEffect>
                  </p:childTnLst>
                </p:cTn>
              </p:par>
            </p:tnLst>
          </p:tmpl>
        </p:tmplLst>
      </p:bldP>
      <p:bldP spid="80" grpId="0"/>
      <p:bldP spid="82"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fill="hold"/>
                        <p:tgtEl>
                          <p:spTgt spid="82"/>
                        </p:tgtEl>
                        <p:attrNameLst>
                          <p:attrName>ppt_x</p:attrName>
                        </p:attrNameLst>
                      </p:cBhvr>
                      <p:tavLst>
                        <p:tav tm="0">
                          <p:val>
                            <p:strVal val="#ppt_x"/>
                          </p:val>
                        </p:tav>
                        <p:tav tm="100000">
                          <p:val>
                            <p:strVal val="#ppt_x"/>
                          </p:val>
                        </p:tav>
                      </p:tavLst>
                    </p:anim>
                    <p:anim calcmode="lin" valueType="num">
                      <p:cBhvr additive="base">
                        <p:cTn dur="500" fill="hold"/>
                        <p:tgtEl>
                          <p:spTgt spid="82"/>
                        </p:tgtEl>
                        <p:attrNameLst>
                          <p:attrName>ppt_y</p:attrName>
                        </p:attrNameLst>
                      </p:cBhvr>
                      <p:tavLst>
                        <p:tav tm="0">
                          <p:val>
                            <p:strVal val="1+#ppt_h/2"/>
                          </p:val>
                        </p:tav>
                        <p:tav tm="100000">
                          <p:val>
                            <p:strVal val="#ppt_y"/>
                          </p:val>
                        </p:tav>
                      </p:tavLst>
                    </p:anim>
                  </p:childTnLst>
                </p:cTn>
              </p:par>
            </p:tnLst>
          </p:tmpl>
        </p:tmplLst>
      </p:bldP>
      <p:bldP spid="8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4"/>
                        </p:tgtEl>
                        <p:attrNameLst>
                          <p:attrName>style.visibility</p:attrName>
                        </p:attrNameLst>
                      </p:cBhvr>
                      <p:to>
                        <p:strVal val="visible"/>
                      </p:to>
                    </p:set>
                    <p:animEffect transition="in" filter="wipe(down)">
                      <p:cBhvr>
                        <p:cTn dur="500"/>
                        <p:tgtEl>
                          <p:spTgt spid="84"/>
                        </p:tgtEl>
                      </p:cBhvr>
                    </p:animEffect>
                  </p:childTnLst>
                </p:cTn>
              </p:par>
            </p:tnLst>
          </p:tmpl>
        </p:tmplLst>
      </p:bldP>
      <p:bldP spid="85" grpId="0"/>
      <p:bldP spid="8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7"/>
                        </p:tgtEl>
                        <p:attrNameLst>
                          <p:attrName>style.visibility</p:attrName>
                        </p:attrNameLst>
                      </p:cBhvr>
                      <p:to>
                        <p:strVal val="visible"/>
                      </p:to>
                    </p:set>
                    <p:anim calcmode="lin" valueType="num">
                      <p:cBhvr additive="base">
                        <p:cTn dur="500" fill="hold"/>
                        <p:tgtEl>
                          <p:spTgt spid="87"/>
                        </p:tgtEl>
                        <p:attrNameLst>
                          <p:attrName>ppt_x</p:attrName>
                        </p:attrNameLst>
                      </p:cBhvr>
                      <p:tavLst>
                        <p:tav tm="0">
                          <p:val>
                            <p:strVal val="#ppt_x"/>
                          </p:val>
                        </p:tav>
                        <p:tav tm="100000">
                          <p:val>
                            <p:strVal val="#ppt_x"/>
                          </p:val>
                        </p:tav>
                      </p:tavLst>
                    </p:anim>
                    <p:anim calcmode="lin" valueType="num">
                      <p:cBhvr additive="base">
                        <p:cTn dur="500" fill="hold"/>
                        <p:tgtEl>
                          <p:spTgt spid="87"/>
                        </p:tgtEl>
                        <p:attrNameLst>
                          <p:attrName>ppt_y</p:attrName>
                        </p:attrNameLst>
                      </p:cBhvr>
                      <p:tavLst>
                        <p:tav tm="0">
                          <p:val>
                            <p:strVal val="1+#ppt_h/2"/>
                          </p:val>
                        </p:tav>
                        <p:tav tm="100000">
                          <p:val>
                            <p:strVal val="#ppt_y"/>
                          </p:val>
                        </p:tav>
                      </p:tavLst>
                    </p:anim>
                  </p:childTnLst>
                </p:cTn>
              </p:par>
            </p:tnLst>
          </p:tmpl>
        </p:tmplLst>
      </p:bldP>
      <p:bldP spid="8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9"/>
                        </p:tgtEl>
                        <p:attrNameLst>
                          <p:attrName>style.visibility</p:attrName>
                        </p:attrNameLst>
                      </p:cBhvr>
                      <p:to>
                        <p:strVal val="visible"/>
                      </p:to>
                    </p:set>
                    <p:animEffect transition="in" filter="wipe(down)">
                      <p:cBhvr>
                        <p:cTn dur="500"/>
                        <p:tgtEl>
                          <p:spTgt spid="89"/>
                        </p:tgtEl>
                      </p:cBhvr>
                    </p:animEffect>
                  </p:childTnLst>
                </p:cTn>
              </p:par>
            </p:tnLst>
          </p:tmpl>
        </p:tmplLst>
      </p:bldP>
      <p:bldP spid="21"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21"/>
                        </p:tgtEl>
                        <p:attrNameLst>
                          <p:attrName>style.visibility</p:attrName>
                        </p:attrNameLst>
                      </p:cBhvr>
                      <p:to>
                        <p:strVal val="visible"/>
                      </p:to>
                    </p:set>
                    <p:animEffect transition="in" filter="wipe(down)">
                      <p:cBhvr>
                        <p:cTn dur="500"/>
                        <p:tgtEl>
                          <p:spTgt spid="21"/>
                        </p:tgtEl>
                      </p:cBhvr>
                    </p:animEffect>
                  </p:childTnLst>
                </p:cTn>
              </p:par>
            </p:tnLst>
          </p:tmpl>
        </p:tmplLst>
      </p:bldP>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3-Pics">
    <p:spTree>
      <p:nvGrpSpPr>
        <p:cNvPr id="1" name=""/>
        <p:cNvGrpSpPr/>
        <p:nvPr/>
      </p:nvGrpSpPr>
      <p:grpSpPr>
        <a:xfrm>
          <a:off x="0" y="0"/>
          <a:ext cx="0" cy="0"/>
          <a:chOff x="0" y="0"/>
          <a:chExt cx="0" cy="0"/>
        </a:xfrm>
      </p:grpSpPr>
      <p:sp>
        <p:nvSpPr>
          <p:cNvPr id="27" name="Rectangle 26"/>
          <p:cNvSpPr/>
          <p:nvPr userDrawn="1"/>
        </p:nvSpPr>
        <p:spPr>
          <a:xfrm>
            <a:off x="4691" y="8624008"/>
            <a:ext cx="6848617" cy="556504"/>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343" rtl="0" eaLnBrk="1" latinLnBrk="0" hangingPunct="1">
              <a:defRPr sz="1800" kern="1200">
                <a:solidFill>
                  <a:schemeClr val="lt1"/>
                </a:solidFill>
                <a:latin typeface="+mn-lt"/>
                <a:ea typeface="+mn-ea"/>
                <a:cs typeface="+mn-cs"/>
              </a:defRPr>
            </a:lvl1pPr>
            <a:lvl2pPr marL="457172" algn="l" defTabSz="914343" rtl="0" eaLnBrk="1" latinLnBrk="0" hangingPunct="1">
              <a:defRPr sz="1800" kern="1200">
                <a:solidFill>
                  <a:schemeClr val="lt1"/>
                </a:solidFill>
                <a:latin typeface="+mn-lt"/>
                <a:ea typeface="+mn-ea"/>
                <a:cs typeface="+mn-cs"/>
              </a:defRPr>
            </a:lvl2pPr>
            <a:lvl3pPr marL="914343" algn="l" defTabSz="914343" rtl="0" eaLnBrk="1" latinLnBrk="0" hangingPunct="1">
              <a:defRPr sz="1800" kern="1200">
                <a:solidFill>
                  <a:schemeClr val="lt1"/>
                </a:solidFill>
                <a:latin typeface="+mn-lt"/>
                <a:ea typeface="+mn-ea"/>
                <a:cs typeface="+mn-cs"/>
              </a:defRPr>
            </a:lvl3pPr>
            <a:lvl4pPr marL="1371515" algn="l" defTabSz="914343" rtl="0" eaLnBrk="1" latinLnBrk="0" hangingPunct="1">
              <a:defRPr sz="1800" kern="1200">
                <a:solidFill>
                  <a:schemeClr val="lt1"/>
                </a:solidFill>
                <a:latin typeface="+mn-lt"/>
                <a:ea typeface="+mn-ea"/>
                <a:cs typeface="+mn-cs"/>
              </a:defRPr>
            </a:lvl4pPr>
            <a:lvl5pPr marL="1828686" algn="l" defTabSz="914343" rtl="0" eaLnBrk="1" latinLnBrk="0" hangingPunct="1">
              <a:defRPr sz="1800" kern="1200">
                <a:solidFill>
                  <a:schemeClr val="lt1"/>
                </a:solidFill>
                <a:latin typeface="+mn-lt"/>
                <a:ea typeface="+mn-ea"/>
                <a:cs typeface="+mn-cs"/>
              </a:defRPr>
            </a:lvl5pPr>
            <a:lvl6pPr marL="2285857" algn="l" defTabSz="914343" rtl="0" eaLnBrk="1" latinLnBrk="0" hangingPunct="1">
              <a:defRPr sz="1800" kern="1200">
                <a:solidFill>
                  <a:schemeClr val="lt1"/>
                </a:solidFill>
                <a:latin typeface="+mn-lt"/>
                <a:ea typeface="+mn-ea"/>
                <a:cs typeface="+mn-cs"/>
              </a:defRPr>
            </a:lvl6pPr>
            <a:lvl7pPr marL="2743029" algn="l" defTabSz="914343" rtl="0" eaLnBrk="1" latinLnBrk="0" hangingPunct="1">
              <a:defRPr sz="1800" kern="1200">
                <a:solidFill>
                  <a:schemeClr val="lt1"/>
                </a:solidFill>
                <a:latin typeface="+mn-lt"/>
                <a:ea typeface="+mn-ea"/>
                <a:cs typeface="+mn-cs"/>
              </a:defRPr>
            </a:lvl7pPr>
            <a:lvl8pPr marL="3200200" algn="l" defTabSz="914343" rtl="0" eaLnBrk="1" latinLnBrk="0" hangingPunct="1">
              <a:defRPr sz="1800" kern="1200">
                <a:solidFill>
                  <a:schemeClr val="lt1"/>
                </a:solidFill>
                <a:latin typeface="+mn-lt"/>
                <a:ea typeface="+mn-ea"/>
                <a:cs typeface="+mn-cs"/>
              </a:defRPr>
            </a:lvl8pPr>
            <a:lvl9pPr marL="3657372" algn="l" defTabSz="914343" rtl="0" eaLnBrk="1" latinLnBrk="0" hangingPunct="1">
              <a:defRPr sz="1800" kern="1200">
                <a:solidFill>
                  <a:schemeClr val="lt1"/>
                </a:solidFill>
                <a:latin typeface="+mn-lt"/>
                <a:ea typeface="+mn-ea"/>
                <a:cs typeface="+mn-cs"/>
              </a:defRPr>
            </a:lvl9pPr>
          </a:lstStyle>
          <a:p>
            <a:pPr algn="ctr"/>
            <a:endParaRPr lang="fr-FR"/>
          </a:p>
        </p:txBody>
      </p:sp>
      <p:sp>
        <p:nvSpPr>
          <p:cNvPr id="28" name="Rectangle 27"/>
          <p:cNvSpPr/>
          <p:nvPr userDrawn="1"/>
        </p:nvSpPr>
        <p:spPr>
          <a:xfrm>
            <a:off x="4692" y="8696016"/>
            <a:ext cx="5217152" cy="323165"/>
          </a:xfrm>
          <a:prstGeom prst="rect">
            <a:avLst/>
          </a:prstGeom>
        </p:spPr>
        <p:txBody>
          <a:bodyPr wrap="square">
            <a:spAutoFit/>
          </a:bodyPr>
          <a:ls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a:lstStyle>
          <a:p>
            <a:pPr algn="just"/>
            <a:r>
              <a:rPr lang="en-GB" sz="500" dirty="0">
                <a:solidFill>
                  <a:schemeClr val="bg1">
                    <a:lumMod val="50000"/>
                  </a:schemeClr>
                </a:solidFill>
                <a:latin typeface="Segoe UI" panose="020B0502040204020203" pitchFamily="34" charset="0"/>
                <a:cs typeface="Segoe UI" panose="020B0502040204020203" pitchFamily="34" charset="0"/>
              </a:rPr>
              <a:t>© 2023 Guillemot Corporation S.A. All rights reserved. Hercules® and DJUCED® are registered trademarks of Guillemot Corporation S.A. </a:t>
            </a:r>
            <a:r>
              <a:rPr lang="en-US" sz="500" dirty="0">
                <a:solidFill>
                  <a:schemeClr val="bg1">
                    <a:lumMod val="50000"/>
                  </a:schemeClr>
                </a:solidFill>
                <a:latin typeface="Segoe UI" panose="020B0502040204020203" pitchFamily="34" charset="0"/>
                <a:cs typeface="Segoe UI" panose="020B0502040204020203" pitchFamily="34" charset="0"/>
              </a:rPr>
              <a:t>Serato, Serato DJ Lite and Serato DJ Pro are registered trademarks of Serato Audio Research, Ltd. </a:t>
            </a:r>
            <a:r>
              <a:rPr lang="en-GB" sz="500" dirty="0">
                <a:solidFill>
                  <a:schemeClr val="bg1">
                    <a:lumMod val="50000"/>
                  </a:schemeClr>
                </a:solidFill>
                <a:latin typeface="Segoe UI" panose="020B0502040204020203" pitchFamily="34" charset="0"/>
                <a:cs typeface="Segoe UI" panose="020B0502040204020203" pitchFamily="34" charset="0"/>
              </a:rPr>
              <a:t>All other trademarks and brand names are hereby acknowledged and are the property of their respective owners. Images and illustrations not binding. Contents, designs and specifications are subject to change without prior notice and may </a:t>
            </a:r>
            <a:r>
              <a:rPr lang="en-US" sz="500" dirty="0">
                <a:solidFill>
                  <a:schemeClr val="bg1">
                    <a:lumMod val="50000"/>
                  </a:schemeClr>
                </a:solidFill>
                <a:latin typeface="Segoe UI" panose="020B0502040204020203" pitchFamily="34" charset="0"/>
                <a:cs typeface="Segoe UI" panose="020B0502040204020203" pitchFamily="34" charset="0"/>
              </a:rPr>
              <a:t>vary from one country to another</a:t>
            </a:r>
            <a:r>
              <a:rPr lang="en-GB" sz="500" dirty="0">
                <a:solidFill>
                  <a:schemeClr val="bg1">
                    <a:lumMod val="50000"/>
                  </a:schemeClr>
                </a:solidFill>
                <a:latin typeface="Segoe UI" panose="020B0502040204020203" pitchFamily="34" charset="0"/>
                <a:cs typeface="Segoe UI" panose="020B0502040204020203" pitchFamily="34" charset="0"/>
              </a:rPr>
              <a:t>.</a:t>
            </a:r>
          </a:p>
        </p:txBody>
      </p:sp>
      <p:sp>
        <p:nvSpPr>
          <p:cNvPr id="20" name="Rectangle 19"/>
          <p:cNvSpPr/>
          <p:nvPr userDrawn="1"/>
        </p:nvSpPr>
        <p:spPr>
          <a:xfrm>
            <a:off x="0" y="4572000"/>
            <a:ext cx="6885384" cy="20162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p:cNvSpPr txBox="1"/>
          <p:nvPr userDrawn="1"/>
        </p:nvSpPr>
        <p:spPr>
          <a:xfrm>
            <a:off x="5217151" y="8738295"/>
            <a:ext cx="1747771" cy="261610"/>
          </a:xfrm>
          <a:prstGeom prst="rect">
            <a:avLst/>
          </a:prstGeom>
          <a:noFill/>
        </p:spPr>
        <p:txBody>
          <a:bodyPr wrap="square" rtlCol="0">
            <a:spAutoFit/>
          </a:bodyPr>
          <a:lstStyle/>
          <a:p>
            <a:pPr algn="ctr"/>
            <a:r>
              <a:rPr lang="fr-FR" sz="1100" b="1" dirty="0">
                <a:latin typeface="Segoe UI" panose="020B0502040204020203" pitchFamily="34" charset="0"/>
                <a:cs typeface="Segoe UI" panose="020B0502040204020203" pitchFamily="34" charset="0"/>
              </a:rPr>
              <a:t>www.hercules.com</a:t>
            </a:r>
          </a:p>
        </p:txBody>
      </p:sp>
      <p:cxnSp>
        <p:nvCxnSpPr>
          <p:cNvPr id="26" name="Connecteur droit 25"/>
          <p:cNvCxnSpPr/>
          <p:nvPr userDrawn="1"/>
        </p:nvCxnSpPr>
        <p:spPr>
          <a:xfrm>
            <a:off x="5301208" y="8676456"/>
            <a:ext cx="0" cy="4001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4463" y="75823"/>
            <a:ext cx="720000" cy="463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Picture Placeholder 7">
            <a:extLst>
              <a:ext uri="{FF2B5EF4-FFF2-40B4-BE49-F238E27FC236}">
                <a16:creationId xmlns="" xmlns:a16="http://schemas.microsoft.com/office/drawing/2014/main" id="{43DED1E0-5E7D-4E04-9D24-D126700CC6EA}"/>
              </a:ext>
            </a:extLst>
          </p:cNvPr>
          <p:cNvSpPr>
            <a:spLocks noGrp="1"/>
          </p:cNvSpPr>
          <p:nvPr>
            <p:ph type="pic" sz="quarter" idx="10" hasCustomPrompt="1"/>
          </p:nvPr>
        </p:nvSpPr>
        <p:spPr>
          <a:xfrm>
            <a:off x="3456833" y="126851"/>
            <a:ext cx="2935386" cy="37659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30" name="Picture Placeholder 7">
            <a:extLst>
              <a:ext uri="{FF2B5EF4-FFF2-40B4-BE49-F238E27FC236}">
                <a16:creationId xmlns="" xmlns:a16="http://schemas.microsoft.com/office/drawing/2014/main" id="{E84206C6-E002-444F-99FD-A12265FEC69A}"/>
              </a:ext>
            </a:extLst>
          </p:cNvPr>
          <p:cNvSpPr>
            <a:spLocks noGrp="1"/>
          </p:cNvSpPr>
          <p:nvPr>
            <p:ph type="pic" sz="quarter" idx="11" hasCustomPrompt="1"/>
          </p:nvPr>
        </p:nvSpPr>
        <p:spPr>
          <a:xfrm>
            <a:off x="482763"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31" name="Picture Placeholder 7">
            <a:extLst>
              <a:ext uri="{FF2B5EF4-FFF2-40B4-BE49-F238E27FC236}">
                <a16:creationId xmlns="" xmlns:a16="http://schemas.microsoft.com/office/drawing/2014/main" id="{60C5C029-8D39-41CF-9767-BA9CAF60F1BF}"/>
              </a:ext>
            </a:extLst>
          </p:cNvPr>
          <p:cNvSpPr>
            <a:spLocks noGrp="1"/>
          </p:cNvSpPr>
          <p:nvPr>
            <p:ph type="pic" sz="quarter" idx="18" hasCustomPrompt="1"/>
          </p:nvPr>
        </p:nvSpPr>
        <p:spPr>
          <a:xfrm>
            <a:off x="2500315"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32" name="Picture Placeholder 7">
            <a:extLst>
              <a:ext uri="{FF2B5EF4-FFF2-40B4-BE49-F238E27FC236}">
                <a16:creationId xmlns="" xmlns:a16="http://schemas.microsoft.com/office/drawing/2014/main" id="{8346F3E3-4184-4BE1-A976-C04CDCB3F227}"/>
              </a:ext>
            </a:extLst>
          </p:cNvPr>
          <p:cNvSpPr>
            <a:spLocks noGrp="1"/>
          </p:cNvSpPr>
          <p:nvPr>
            <p:ph type="pic" sz="quarter" idx="22" hasCustomPrompt="1"/>
          </p:nvPr>
        </p:nvSpPr>
        <p:spPr>
          <a:xfrm>
            <a:off x="4506334" y="1706545"/>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33" name="Text Placeholder 3">
            <a:extLst>
              <a:ext uri="{FF2B5EF4-FFF2-40B4-BE49-F238E27FC236}">
                <a16:creationId xmlns="" xmlns:a16="http://schemas.microsoft.com/office/drawing/2014/main" id="{1ACC315A-1A8E-41F4-BC03-465F9EE04865}"/>
              </a:ext>
            </a:extLst>
          </p:cNvPr>
          <p:cNvSpPr>
            <a:spLocks noGrp="1"/>
          </p:cNvSpPr>
          <p:nvPr>
            <p:ph type="body" sz="half" idx="24"/>
          </p:nvPr>
        </p:nvSpPr>
        <p:spPr>
          <a:xfrm>
            <a:off x="476672" y="897851"/>
            <a:ext cx="5904656" cy="342720"/>
          </a:xfrm>
          <a:prstGeom prst="rect">
            <a:avLst/>
          </a:prstGeom>
        </p:spPr>
        <p:txBody>
          <a:bodyPr wrap="none" lIns="0" tIns="0" rIns="0" bIns="0" anchor="ctr">
            <a:noAutofit/>
          </a:bodyPr>
          <a:lstStyle>
            <a:lvl1pPr marL="0" indent="0" algn="ctr">
              <a:buNone/>
              <a:defRPr sz="2000" b="1" baseline="0">
                <a:solidFill>
                  <a:srgbClr val="E03A0B"/>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34" name="Text Placeholder 3">
            <a:extLst>
              <a:ext uri="{FF2B5EF4-FFF2-40B4-BE49-F238E27FC236}">
                <a16:creationId xmlns="" xmlns:a16="http://schemas.microsoft.com/office/drawing/2014/main" id="{31D4910C-8880-4D71-A4D4-A32B32E5F7F2}"/>
              </a:ext>
            </a:extLst>
          </p:cNvPr>
          <p:cNvSpPr>
            <a:spLocks noGrp="1"/>
          </p:cNvSpPr>
          <p:nvPr>
            <p:ph type="body" sz="half" idx="16"/>
          </p:nvPr>
        </p:nvSpPr>
        <p:spPr>
          <a:xfrm>
            <a:off x="482400" y="1394715"/>
            <a:ext cx="1868400" cy="296966"/>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35" name="Text Placeholder 3">
            <a:extLst>
              <a:ext uri="{FF2B5EF4-FFF2-40B4-BE49-F238E27FC236}">
                <a16:creationId xmlns="" xmlns:a16="http://schemas.microsoft.com/office/drawing/2014/main" id="{94D070C9-96EF-4231-953C-FCDE20DB64A8}"/>
              </a:ext>
            </a:extLst>
          </p:cNvPr>
          <p:cNvSpPr>
            <a:spLocks noGrp="1"/>
          </p:cNvSpPr>
          <p:nvPr>
            <p:ph type="body" sz="half" idx="25"/>
          </p:nvPr>
        </p:nvSpPr>
        <p:spPr>
          <a:xfrm>
            <a:off x="2502000" y="1372957"/>
            <a:ext cx="1868400" cy="296966"/>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36" name="Text Placeholder 3">
            <a:extLst>
              <a:ext uri="{FF2B5EF4-FFF2-40B4-BE49-F238E27FC236}">
                <a16:creationId xmlns="" xmlns:a16="http://schemas.microsoft.com/office/drawing/2014/main" id="{64CDF1E1-14BE-4E6A-80C7-352B008FD94C}"/>
              </a:ext>
            </a:extLst>
          </p:cNvPr>
          <p:cNvSpPr>
            <a:spLocks noGrp="1"/>
          </p:cNvSpPr>
          <p:nvPr>
            <p:ph type="body" sz="half" idx="26"/>
          </p:nvPr>
        </p:nvSpPr>
        <p:spPr>
          <a:xfrm>
            <a:off x="4501592" y="1381008"/>
            <a:ext cx="1868400" cy="296966"/>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38" name="Text Placeholder 3">
            <a:extLst>
              <a:ext uri="{FF2B5EF4-FFF2-40B4-BE49-F238E27FC236}">
                <a16:creationId xmlns="" xmlns:a16="http://schemas.microsoft.com/office/drawing/2014/main" id="{8E88EF23-043C-4739-9417-63F5E1EA109A}"/>
              </a:ext>
            </a:extLst>
          </p:cNvPr>
          <p:cNvSpPr>
            <a:spLocks noGrp="1"/>
          </p:cNvSpPr>
          <p:nvPr>
            <p:ph type="body" sz="half" idx="2"/>
          </p:nvPr>
        </p:nvSpPr>
        <p:spPr>
          <a:xfrm>
            <a:off x="476672" y="4716016"/>
            <a:ext cx="5904656" cy="1728192"/>
          </a:xfrm>
          <a:prstGeom prst="rect">
            <a:avLst/>
          </a:prstGeom>
        </p:spPr>
        <p:txBody>
          <a:bodyPr wrap="none" lIns="90000" tIns="46800" rIns="90000" bIns="46800" anchor="t" anchorCtr="0">
            <a:noAutofit/>
          </a:bodyPr>
          <a:lstStyle>
            <a:lvl1pPr marL="0" indent="0" algn="l">
              <a:buNone/>
              <a:defRPr sz="1200" b="0" baseline="0">
                <a:solidFill>
                  <a:schemeClr val="bg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39" name="Text Placeholder 3">
            <a:extLst>
              <a:ext uri="{FF2B5EF4-FFF2-40B4-BE49-F238E27FC236}">
                <a16:creationId xmlns="" xmlns:a16="http://schemas.microsoft.com/office/drawing/2014/main" id="{3F222978-32AA-4BA7-97CF-F74441152F82}"/>
              </a:ext>
            </a:extLst>
          </p:cNvPr>
          <p:cNvSpPr>
            <a:spLocks noGrp="1"/>
          </p:cNvSpPr>
          <p:nvPr>
            <p:ph type="body" sz="half" idx="27"/>
          </p:nvPr>
        </p:nvSpPr>
        <p:spPr>
          <a:xfrm>
            <a:off x="476671" y="6804248"/>
            <a:ext cx="5893321" cy="243276"/>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40" name="Text Placeholder 3">
            <a:extLst>
              <a:ext uri="{FF2B5EF4-FFF2-40B4-BE49-F238E27FC236}">
                <a16:creationId xmlns="" xmlns:a16="http://schemas.microsoft.com/office/drawing/2014/main" id="{39973D0E-3378-4C7A-87AF-2C0F5BABB35B}"/>
              </a:ext>
            </a:extLst>
          </p:cNvPr>
          <p:cNvSpPr>
            <a:spLocks noGrp="1"/>
          </p:cNvSpPr>
          <p:nvPr>
            <p:ph type="body" sz="half" idx="17"/>
          </p:nvPr>
        </p:nvSpPr>
        <p:spPr>
          <a:xfrm>
            <a:off x="476672" y="7066800"/>
            <a:ext cx="2949524"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41" name="Text Placeholder 3">
            <a:extLst>
              <a:ext uri="{FF2B5EF4-FFF2-40B4-BE49-F238E27FC236}">
                <a16:creationId xmlns="" xmlns:a16="http://schemas.microsoft.com/office/drawing/2014/main" id="{0EF6B941-0099-4F66-9D6A-E492C3E6F28A}"/>
              </a:ext>
            </a:extLst>
          </p:cNvPr>
          <p:cNvSpPr>
            <a:spLocks noGrp="1"/>
          </p:cNvSpPr>
          <p:nvPr>
            <p:ph type="body" sz="half" idx="20"/>
          </p:nvPr>
        </p:nvSpPr>
        <p:spPr>
          <a:xfrm>
            <a:off x="3442692" y="7074000"/>
            <a:ext cx="2927300"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42" name="Text Placeholder 3">
            <a:extLst>
              <a:ext uri="{FF2B5EF4-FFF2-40B4-BE49-F238E27FC236}">
                <a16:creationId xmlns="" xmlns:a16="http://schemas.microsoft.com/office/drawing/2014/main" id="{FA063BD7-444B-4829-AD7E-CE554AF5BF50}"/>
              </a:ext>
            </a:extLst>
          </p:cNvPr>
          <p:cNvSpPr>
            <a:spLocks noGrp="1"/>
          </p:cNvSpPr>
          <p:nvPr>
            <p:ph type="body" sz="half" idx="28"/>
          </p:nvPr>
        </p:nvSpPr>
        <p:spPr>
          <a:xfrm>
            <a:off x="476671" y="8100392"/>
            <a:ext cx="2949526" cy="360040"/>
          </a:xfrm>
          <a:prstGeom prst="rect">
            <a:avLst/>
          </a:prstGeom>
        </p:spPr>
        <p:txBody>
          <a:bodyPr wrap="none" lIns="90000" tIns="46800" rIns="90000" bIns="46800" anchor="t" anchorCtr="0">
            <a:noAutofit/>
          </a:bodyPr>
          <a:lstStyle>
            <a:lvl1pPr marL="0" indent="0" algn="l">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43" name="Text Placeholder 3">
            <a:extLst>
              <a:ext uri="{FF2B5EF4-FFF2-40B4-BE49-F238E27FC236}">
                <a16:creationId xmlns="" xmlns:a16="http://schemas.microsoft.com/office/drawing/2014/main" id="{1D019D20-3300-4597-81B0-745A57C2F30D}"/>
              </a:ext>
            </a:extLst>
          </p:cNvPr>
          <p:cNvSpPr>
            <a:spLocks noGrp="1"/>
          </p:cNvSpPr>
          <p:nvPr>
            <p:ph type="body" sz="half" idx="21"/>
          </p:nvPr>
        </p:nvSpPr>
        <p:spPr>
          <a:xfrm>
            <a:off x="3442692" y="8100392"/>
            <a:ext cx="2949526" cy="360040"/>
          </a:xfrm>
          <a:prstGeom prst="rect">
            <a:avLst/>
          </a:prstGeom>
        </p:spPr>
        <p:txBody>
          <a:bodyPr wrap="none" lIns="90000" tIns="46800" rIns="90000" bIns="46800" anchor="t" anchorCtr="0">
            <a:noAutofit/>
          </a:bodyPr>
          <a:lstStyle>
            <a:lvl1pPr marL="0" indent="0" algn="l">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Tree>
    <p:extLst>
      <p:ext uri="{BB962C8B-B14F-4D97-AF65-F5344CB8AC3E}">
        <p14:creationId xmlns:p14="http://schemas.microsoft.com/office/powerpoint/2010/main" val="3302579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par>
                                <p:cTn id="9" presetID="2" presetClass="entr" presetSubtype="4" accel="50000" decel="5000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par>
                                <p:cTn id="13" presetID="2" presetClass="entr" presetSubtype="4" accel="50000" decel="5000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 calcmode="lin" valueType="num">
                                      <p:cBhvr additive="base">
                                        <p:cTn id="15" dur="500" fill="hold"/>
                                        <p:tgtEl>
                                          <p:spTgt spid="31"/>
                                        </p:tgtEl>
                                        <p:attrNameLst>
                                          <p:attrName>ppt_x</p:attrName>
                                        </p:attrNameLst>
                                      </p:cBhvr>
                                      <p:tavLst>
                                        <p:tav tm="0">
                                          <p:val>
                                            <p:strVal val="#ppt_x"/>
                                          </p:val>
                                        </p:tav>
                                        <p:tav tm="100000">
                                          <p:val>
                                            <p:strVal val="#ppt_x"/>
                                          </p:val>
                                        </p:tav>
                                      </p:tavLst>
                                    </p:anim>
                                    <p:anim calcmode="lin" valueType="num">
                                      <p:cBhvr additive="base">
                                        <p:cTn id="16" dur="500" fill="hold"/>
                                        <p:tgtEl>
                                          <p:spTgt spid="31"/>
                                        </p:tgtEl>
                                        <p:attrNameLst>
                                          <p:attrName>ppt_y</p:attrName>
                                        </p:attrNameLst>
                                      </p:cBhvr>
                                      <p:tavLst>
                                        <p:tav tm="0">
                                          <p:val>
                                            <p:strVal val="1+#ppt_h/2"/>
                                          </p:val>
                                        </p:tav>
                                        <p:tav tm="100000">
                                          <p:val>
                                            <p:strVal val="#ppt_y"/>
                                          </p:val>
                                        </p:tav>
                                      </p:tavLst>
                                    </p:anim>
                                  </p:childTnLst>
                                </p:cTn>
                              </p:par>
                              <p:par>
                                <p:cTn id="17" presetID="2" presetClass="entr" presetSubtype="4" accel="50000" decel="5000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additive="base">
                                        <p:cTn id="19" dur="500" fill="hold"/>
                                        <p:tgtEl>
                                          <p:spTgt spid="32"/>
                                        </p:tgtEl>
                                        <p:attrNameLst>
                                          <p:attrName>ppt_x</p:attrName>
                                        </p:attrNameLst>
                                      </p:cBhvr>
                                      <p:tavLst>
                                        <p:tav tm="0">
                                          <p:val>
                                            <p:strVal val="#ppt_x"/>
                                          </p:val>
                                        </p:tav>
                                        <p:tav tm="100000">
                                          <p:val>
                                            <p:strVal val="#ppt_x"/>
                                          </p:val>
                                        </p:tav>
                                      </p:tavLst>
                                    </p:anim>
                                    <p:anim calcmode="lin" valueType="num">
                                      <p:cBhvr additive="base">
                                        <p:cTn id="20" dur="500" fill="hold"/>
                                        <p:tgtEl>
                                          <p:spTgt spid="32"/>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2" presetClass="entr" presetSubtype="4" accel="50000" decel="50000" fill="hold" grpId="0" nodeType="afterEffect" nodePh="1">
                                  <p:stCondLst>
                                    <p:cond delay="0"/>
                                  </p:stCondLst>
                                  <p:endCondLst>
                                    <p:cond evt="begin" delay="0">
                                      <p:tn val="22"/>
                                    </p:cond>
                                  </p:endCondLst>
                                  <p:childTnLst>
                                    <p:set>
                                      <p:cBhvr>
                                        <p:cTn id="23" dur="1" fill="hold">
                                          <p:stCondLst>
                                            <p:cond delay="0"/>
                                          </p:stCondLst>
                                        </p:cTn>
                                        <p:tgtEl>
                                          <p:spTgt spid="33">
                                            <p:txEl>
                                              <p:pRg st="0" end="0"/>
                                            </p:txEl>
                                          </p:spTgt>
                                        </p:tgtEl>
                                        <p:attrNameLst>
                                          <p:attrName>style.visibility</p:attrName>
                                        </p:attrNameLst>
                                      </p:cBhvr>
                                      <p:to>
                                        <p:strVal val="visible"/>
                                      </p:to>
                                    </p:set>
                                    <p:anim calcmode="lin" valueType="num">
                                      <p:cBhvr additive="base">
                                        <p:cTn id="24" dur="500" fill="hold"/>
                                        <p:tgtEl>
                                          <p:spTgt spid="33">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3">
                                            <p:txEl>
                                              <p:pRg st="0" end="0"/>
                                            </p:txEl>
                                          </p:spTgt>
                                        </p:tgtEl>
                                        <p:attrNameLst>
                                          <p:attrName>ppt_y</p:attrName>
                                        </p:attrNameLst>
                                      </p:cBhvr>
                                      <p:tavLst>
                                        <p:tav tm="0">
                                          <p:val>
                                            <p:strVal val="1+#ppt_h/2"/>
                                          </p:val>
                                        </p:tav>
                                        <p:tav tm="100000">
                                          <p:val>
                                            <p:strVal val="#ppt_y"/>
                                          </p:val>
                                        </p:tav>
                                      </p:tavLst>
                                    </p:anim>
                                  </p:childTnLst>
                                </p:cTn>
                              </p:par>
                            </p:childTnLst>
                          </p:cTn>
                        </p:par>
                        <p:par>
                          <p:cTn id="26" fill="hold">
                            <p:stCondLst>
                              <p:cond delay="1000"/>
                            </p:stCondLst>
                            <p:childTnLst>
                              <p:par>
                                <p:cTn id="27" presetID="22" presetClass="entr" presetSubtype="4" fill="hold" grpId="0" nodeType="afterEffect" nodePh="1">
                                  <p:stCondLst>
                                    <p:cond delay="0"/>
                                  </p:stCondLst>
                                  <p:endCondLst>
                                    <p:cond evt="begin" delay="0">
                                      <p:tn val="27"/>
                                    </p:cond>
                                  </p:endCondLst>
                                  <p:childTnLst>
                                    <p:set>
                                      <p:cBhvr>
                                        <p:cTn id="28" dur="1" fill="hold">
                                          <p:stCondLst>
                                            <p:cond delay="0"/>
                                          </p:stCondLst>
                                        </p:cTn>
                                        <p:tgtEl>
                                          <p:spTgt spid="34">
                                            <p:txEl>
                                              <p:pRg st="0" end="0"/>
                                            </p:txEl>
                                          </p:spTgt>
                                        </p:tgtEl>
                                        <p:attrNameLst>
                                          <p:attrName>style.visibility</p:attrName>
                                        </p:attrNameLst>
                                      </p:cBhvr>
                                      <p:to>
                                        <p:strVal val="visible"/>
                                      </p:to>
                                    </p:set>
                                    <p:animEffect transition="in" filter="wipe(down)">
                                      <p:cBhvr>
                                        <p:cTn id="29" dur="500"/>
                                        <p:tgtEl>
                                          <p:spTgt spid="34">
                                            <p:txEl>
                                              <p:pRg st="0" end="0"/>
                                            </p:txEl>
                                          </p:spTgt>
                                        </p:tgtEl>
                                      </p:cBhvr>
                                    </p:animEffect>
                                  </p:childTnLst>
                                </p:cTn>
                              </p:par>
                            </p:childTnLst>
                          </p:cTn>
                        </p:par>
                        <p:par>
                          <p:cTn id="30" fill="hold">
                            <p:stCondLst>
                              <p:cond delay="1500"/>
                            </p:stCondLst>
                            <p:childTnLst>
                              <p:par>
                                <p:cTn id="31" presetID="22" presetClass="entr" presetSubtype="4" fill="hold" grpId="0" nodeType="afterEffect" nodePh="1">
                                  <p:stCondLst>
                                    <p:cond delay="0"/>
                                  </p:stCondLst>
                                  <p:endCondLst>
                                    <p:cond evt="begin" delay="0">
                                      <p:tn val="31"/>
                                    </p:cond>
                                  </p:endCondLst>
                                  <p:childTnLst>
                                    <p:set>
                                      <p:cBhvr>
                                        <p:cTn id="32" dur="1" fill="hold">
                                          <p:stCondLst>
                                            <p:cond delay="0"/>
                                          </p:stCondLst>
                                        </p:cTn>
                                        <p:tgtEl>
                                          <p:spTgt spid="35">
                                            <p:txEl>
                                              <p:pRg st="0" end="0"/>
                                            </p:txEl>
                                          </p:spTgt>
                                        </p:tgtEl>
                                        <p:attrNameLst>
                                          <p:attrName>style.visibility</p:attrName>
                                        </p:attrNameLst>
                                      </p:cBhvr>
                                      <p:to>
                                        <p:strVal val="visible"/>
                                      </p:to>
                                    </p:set>
                                    <p:animEffect transition="in" filter="wipe(down)">
                                      <p:cBhvr>
                                        <p:cTn id="33" dur="500"/>
                                        <p:tgtEl>
                                          <p:spTgt spid="35">
                                            <p:txEl>
                                              <p:pRg st="0" end="0"/>
                                            </p:txEl>
                                          </p:spTgt>
                                        </p:tgtEl>
                                      </p:cBhvr>
                                    </p:animEffect>
                                  </p:childTnLst>
                                </p:cTn>
                              </p:par>
                            </p:childTnLst>
                          </p:cTn>
                        </p:par>
                        <p:par>
                          <p:cTn id="34" fill="hold">
                            <p:stCondLst>
                              <p:cond delay="2000"/>
                            </p:stCondLst>
                            <p:childTnLst>
                              <p:par>
                                <p:cTn id="35" presetID="22" presetClass="entr" presetSubtype="4" fill="hold" grpId="0" nodeType="afterEffect" nodePh="1">
                                  <p:stCondLst>
                                    <p:cond delay="0"/>
                                  </p:stCondLst>
                                  <p:endCondLst>
                                    <p:cond evt="begin" delay="0">
                                      <p:tn val="35"/>
                                    </p:cond>
                                  </p:endCondLst>
                                  <p:childTnLst>
                                    <p:set>
                                      <p:cBhvr>
                                        <p:cTn id="36" dur="1" fill="hold">
                                          <p:stCondLst>
                                            <p:cond delay="0"/>
                                          </p:stCondLst>
                                        </p:cTn>
                                        <p:tgtEl>
                                          <p:spTgt spid="36">
                                            <p:txEl>
                                              <p:pRg st="0" end="0"/>
                                            </p:txEl>
                                          </p:spTgt>
                                        </p:tgtEl>
                                        <p:attrNameLst>
                                          <p:attrName>style.visibility</p:attrName>
                                        </p:attrNameLst>
                                      </p:cBhvr>
                                      <p:to>
                                        <p:strVal val="visible"/>
                                      </p:to>
                                    </p:set>
                                    <p:animEffect transition="in" filter="wipe(down)">
                                      <p:cBhvr>
                                        <p:cTn id="37" dur="500"/>
                                        <p:tgtEl>
                                          <p:spTgt spid="36">
                                            <p:txEl>
                                              <p:pRg st="0" end="0"/>
                                            </p:txEl>
                                          </p:spTgt>
                                        </p:tgtEl>
                                      </p:cBhvr>
                                    </p:animEffect>
                                  </p:childTnLst>
                                </p:cTn>
                              </p:par>
                            </p:childTnLst>
                          </p:cTn>
                        </p:par>
                        <p:par>
                          <p:cTn id="38" fill="hold">
                            <p:stCondLst>
                              <p:cond delay="2500"/>
                            </p:stCondLst>
                            <p:childTnLst>
                              <p:par>
                                <p:cTn id="39" presetID="22" presetClass="entr" presetSubtype="4" fill="hold" grpId="0" nodeType="afterEffect" nodePh="1">
                                  <p:stCondLst>
                                    <p:cond delay="0"/>
                                  </p:stCondLst>
                                  <p:endCondLst>
                                    <p:cond evt="begin" delay="0">
                                      <p:tn val="39"/>
                                    </p:cond>
                                  </p:endCondLst>
                                  <p:childTnLst>
                                    <p:set>
                                      <p:cBhvr>
                                        <p:cTn id="40" dur="1" fill="hold">
                                          <p:stCondLst>
                                            <p:cond delay="0"/>
                                          </p:stCondLst>
                                        </p:cTn>
                                        <p:tgtEl>
                                          <p:spTgt spid="39">
                                            <p:txEl>
                                              <p:pRg st="0" end="0"/>
                                            </p:txEl>
                                          </p:spTgt>
                                        </p:tgtEl>
                                        <p:attrNameLst>
                                          <p:attrName>style.visibility</p:attrName>
                                        </p:attrNameLst>
                                      </p:cBhvr>
                                      <p:to>
                                        <p:strVal val="visible"/>
                                      </p:to>
                                    </p:set>
                                    <p:animEffect transition="in" filter="wipe(down)">
                                      <p:cBhvr>
                                        <p:cTn id="41" dur="500"/>
                                        <p:tgtEl>
                                          <p:spTgt spid="39">
                                            <p:txEl>
                                              <p:pRg st="0" end="0"/>
                                            </p:txEl>
                                          </p:spTgt>
                                        </p:tgtEl>
                                      </p:cBhvr>
                                    </p:animEffect>
                                  </p:childTnLst>
                                </p:cTn>
                              </p:par>
                            </p:childTnLst>
                          </p:cTn>
                        </p:par>
                        <p:par>
                          <p:cTn id="42" fill="hold">
                            <p:stCondLst>
                              <p:cond delay="3000"/>
                            </p:stCondLst>
                            <p:childTnLst>
                              <p:par>
                                <p:cTn id="43" presetID="2" presetClass="entr" presetSubtype="4" accel="50000" decel="50000" fill="hold" grpId="0" nodeType="afterEffect" nodePh="1">
                                  <p:stCondLst>
                                    <p:cond delay="0"/>
                                  </p:stCondLst>
                                  <p:endCondLst>
                                    <p:cond evt="begin" delay="0">
                                      <p:tn val="43"/>
                                    </p:cond>
                                  </p:endCondLst>
                                  <p:childTnLst>
                                    <p:set>
                                      <p:cBhvr>
                                        <p:cTn id="44" dur="1" fill="hold">
                                          <p:stCondLst>
                                            <p:cond delay="0"/>
                                          </p:stCondLst>
                                        </p:cTn>
                                        <p:tgtEl>
                                          <p:spTgt spid="40">
                                            <p:txEl>
                                              <p:pRg st="0" end="0"/>
                                            </p:txEl>
                                          </p:spTgt>
                                        </p:tgtEl>
                                        <p:attrNameLst>
                                          <p:attrName>style.visibility</p:attrName>
                                        </p:attrNameLst>
                                      </p:cBhvr>
                                      <p:to>
                                        <p:strVal val="visible"/>
                                      </p:to>
                                    </p:set>
                                    <p:anim calcmode="lin" valueType="num">
                                      <p:cBhvr additive="base">
                                        <p:cTn id="45" dur="500" fill="hold"/>
                                        <p:tgtEl>
                                          <p:spTgt spid="40">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0">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3500"/>
                            </p:stCondLst>
                            <p:childTnLst>
                              <p:par>
                                <p:cTn id="48" presetID="2" presetClass="entr" presetSubtype="4" accel="50000" decel="50000" fill="hold" grpId="0" nodeType="afterEffect" nodePh="1">
                                  <p:stCondLst>
                                    <p:cond delay="0"/>
                                  </p:stCondLst>
                                  <p:endCondLst>
                                    <p:cond evt="begin" delay="0">
                                      <p:tn val="48"/>
                                    </p:cond>
                                  </p:endCondLst>
                                  <p:childTnLst>
                                    <p:set>
                                      <p:cBhvr>
                                        <p:cTn id="49" dur="1" fill="hold">
                                          <p:stCondLst>
                                            <p:cond delay="0"/>
                                          </p:stCondLst>
                                        </p:cTn>
                                        <p:tgtEl>
                                          <p:spTgt spid="41">
                                            <p:txEl>
                                              <p:pRg st="0" end="0"/>
                                            </p:txEl>
                                          </p:spTgt>
                                        </p:tgtEl>
                                        <p:attrNameLst>
                                          <p:attrName>style.visibility</p:attrName>
                                        </p:attrNameLst>
                                      </p:cBhvr>
                                      <p:to>
                                        <p:strVal val="visible"/>
                                      </p:to>
                                    </p:set>
                                    <p:anim calcmode="lin" valueType="num">
                                      <p:cBhvr additive="base">
                                        <p:cTn id="50"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41">
                                            <p:txEl>
                                              <p:pRg st="0" end="0"/>
                                            </p:txEl>
                                          </p:spTgt>
                                        </p:tgtEl>
                                        <p:attrNameLst>
                                          <p:attrName>ppt_y</p:attrName>
                                        </p:attrNameLst>
                                      </p:cBhvr>
                                      <p:tavLst>
                                        <p:tav tm="0">
                                          <p:val>
                                            <p:strVal val="1+#ppt_h/2"/>
                                          </p:val>
                                        </p:tav>
                                        <p:tav tm="100000">
                                          <p:val>
                                            <p:strVal val="#ppt_y"/>
                                          </p:val>
                                        </p:tav>
                                      </p:tavLst>
                                    </p:anim>
                                  </p:childTnLst>
                                </p:cTn>
                              </p:par>
                            </p:childTnLst>
                          </p:cTn>
                        </p:par>
                        <p:par>
                          <p:cTn id="52" fill="hold">
                            <p:stCondLst>
                              <p:cond delay="4000"/>
                            </p:stCondLst>
                            <p:childTnLst>
                              <p:par>
                                <p:cTn id="53" presetID="22" presetClass="entr" presetSubtype="4" fill="hold" grpId="0" nodeType="afterEffect" nodePh="1">
                                  <p:stCondLst>
                                    <p:cond delay="0"/>
                                  </p:stCondLst>
                                  <p:endCondLst>
                                    <p:cond evt="begin" delay="0">
                                      <p:tn val="53"/>
                                    </p:cond>
                                  </p:endCondLst>
                                  <p:childTnLst>
                                    <p:set>
                                      <p:cBhvr>
                                        <p:cTn id="54" dur="1" fill="hold">
                                          <p:stCondLst>
                                            <p:cond delay="0"/>
                                          </p:stCondLst>
                                        </p:cTn>
                                        <p:tgtEl>
                                          <p:spTgt spid="42">
                                            <p:txEl>
                                              <p:pRg st="0" end="0"/>
                                            </p:txEl>
                                          </p:spTgt>
                                        </p:tgtEl>
                                        <p:attrNameLst>
                                          <p:attrName>style.visibility</p:attrName>
                                        </p:attrNameLst>
                                      </p:cBhvr>
                                      <p:to>
                                        <p:strVal val="visible"/>
                                      </p:to>
                                    </p:set>
                                    <p:animEffect transition="in" filter="wipe(down)">
                                      <p:cBhvr>
                                        <p:cTn id="55" dur="500"/>
                                        <p:tgtEl>
                                          <p:spTgt spid="42">
                                            <p:txEl>
                                              <p:pRg st="0" end="0"/>
                                            </p:txEl>
                                          </p:spTgt>
                                        </p:tgtEl>
                                      </p:cBhvr>
                                    </p:animEffect>
                                  </p:childTnLst>
                                </p:cTn>
                              </p:par>
                            </p:childTnLst>
                          </p:cTn>
                        </p:par>
                        <p:par>
                          <p:cTn id="56" fill="hold">
                            <p:stCondLst>
                              <p:cond delay="4500"/>
                            </p:stCondLst>
                            <p:childTnLst>
                              <p:par>
                                <p:cTn id="57" presetID="22" presetClass="entr" presetSubtype="4" fill="hold" grpId="0" nodeType="afterEffect" nodePh="1">
                                  <p:stCondLst>
                                    <p:cond delay="0"/>
                                  </p:stCondLst>
                                  <p:endCondLst>
                                    <p:cond evt="begin" delay="0">
                                      <p:tn val="57"/>
                                    </p:cond>
                                  </p:endCondLst>
                                  <p:childTnLst>
                                    <p:set>
                                      <p:cBhvr>
                                        <p:cTn id="58" dur="1" fill="hold">
                                          <p:stCondLst>
                                            <p:cond delay="0"/>
                                          </p:stCondLst>
                                        </p:cTn>
                                        <p:tgtEl>
                                          <p:spTgt spid="43">
                                            <p:txEl>
                                              <p:pRg st="0" end="0"/>
                                            </p:txEl>
                                          </p:spTgt>
                                        </p:tgtEl>
                                        <p:attrNameLst>
                                          <p:attrName>style.visibility</p:attrName>
                                        </p:attrNameLst>
                                      </p:cBhvr>
                                      <p:to>
                                        <p:strVal val="visible"/>
                                      </p:to>
                                    </p:set>
                                    <p:animEffect transition="in" filter="wipe(down)">
                                      <p:cBhvr>
                                        <p:cTn id="59" dur="500"/>
                                        <p:tgtEl>
                                          <p:spTgt spid="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0" grpId="0"/>
      <p:bldP spid="31" grpId="0"/>
      <p:bldP spid="32" grpId="0"/>
      <p:bldP spid="33"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ppt_x"/>
                          </p:val>
                        </p:tav>
                        <p:tav tm="100000">
                          <p:val>
                            <p:strVal val="#ppt_x"/>
                          </p:val>
                        </p:tav>
                      </p:tavLst>
                    </p:anim>
                    <p:anim calcmode="lin" valueType="num">
                      <p:cBhvr additive="base">
                        <p:cTn dur="500" fill="hold"/>
                        <p:tgtEl>
                          <p:spTgt spid="33"/>
                        </p:tgtEl>
                        <p:attrNameLst>
                          <p:attrName>ppt_y</p:attrName>
                        </p:attrNameLst>
                      </p:cBhvr>
                      <p:tavLst>
                        <p:tav tm="0">
                          <p:val>
                            <p:strVal val="1+#ppt_h/2"/>
                          </p:val>
                        </p:tav>
                        <p:tav tm="100000">
                          <p:val>
                            <p:strVal val="#ppt_y"/>
                          </p:val>
                        </p:tav>
                      </p:tavLst>
                    </p:anim>
                  </p:childTnLst>
                </p:cTn>
              </p:par>
            </p:tnLst>
          </p:tmpl>
        </p:tmplLst>
      </p:bldP>
      <p:bldP spid="3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34"/>
                        </p:tgtEl>
                        <p:attrNameLst>
                          <p:attrName>style.visibility</p:attrName>
                        </p:attrNameLst>
                      </p:cBhvr>
                      <p:to>
                        <p:strVal val="visible"/>
                      </p:to>
                    </p:set>
                    <p:animEffect transition="in" filter="wipe(down)">
                      <p:cBhvr>
                        <p:cTn dur="500"/>
                        <p:tgtEl>
                          <p:spTgt spid="34"/>
                        </p:tgtEl>
                      </p:cBhvr>
                    </p:animEffect>
                  </p:childTnLst>
                </p:cTn>
              </p:par>
            </p:tnLst>
          </p:tmpl>
        </p:tmplLst>
      </p:bldP>
      <p:bldP spid="35"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35"/>
                        </p:tgtEl>
                        <p:attrNameLst>
                          <p:attrName>style.visibility</p:attrName>
                        </p:attrNameLst>
                      </p:cBhvr>
                      <p:to>
                        <p:strVal val="visible"/>
                      </p:to>
                    </p:set>
                    <p:animEffect transition="in" filter="wipe(down)">
                      <p:cBhvr>
                        <p:cTn dur="500"/>
                        <p:tgtEl>
                          <p:spTgt spid="35"/>
                        </p:tgtEl>
                      </p:cBhvr>
                    </p:animEffect>
                  </p:childTnLst>
                </p:cTn>
              </p:par>
            </p:tnLst>
          </p:tmpl>
        </p:tmplLst>
      </p:bldP>
      <p:bldP spid="36"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36"/>
                        </p:tgtEl>
                        <p:attrNameLst>
                          <p:attrName>style.visibility</p:attrName>
                        </p:attrNameLst>
                      </p:cBhvr>
                      <p:to>
                        <p:strVal val="visible"/>
                      </p:to>
                    </p:set>
                    <p:animEffect transition="in" filter="wipe(down)">
                      <p:cBhvr>
                        <p:cTn dur="500"/>
                        <p:tgtEl>
                          <p:spTgt spid="36"/>
                        </p:tgtEl>
                      </p:cBhvr>
                    </p:animEffect>
                  </p:childTnLst>
                </p:cTn>
              </p:par>
            </p:tnLst>
          </p:tmpl>
        </p:tmplLst>
      </p:bldP>
      <p:bldP spid="3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39"/>
                        </p:tgtEl>
                        <p:attrNameLst>
                          <p:attrName>style.visibility</p:attrName>
                        </p:attrNameLst>
                      </p:cBhvr>
                      <p:to>
                        <p:strVal val="visible"/>
                      </p:to>
                    </p:set>
                    <p:animEffect transition="in" filter="wipe(down)">
                      <p:cBhvr>
                        <p:cTn dur="500"/>
                        <p:tgtEl>
                          <p:spTgt spid="39"/>
                        </p:tgtEl>
                      </p:cBhvr>
                    </p:animEffect>
                  </p:childTnLst>
                </p:cTn>
              </p:par>
            </p:tnLst>
          </p:tmpl>
        </p:tmplLst>
      </p:bldP>
      <p:bldP spid="40"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40"/>
                        </p:tgtEl>
                        <p:attrNameLst>
                          <p:attrName>style.visibility</p:attrName>
                        </p:attrNameLst>
                      </p:cBhvr>
                      <p:to>
                        <p:strVal val="visible"/>
                      </p:to>
                    </p:set>
                    <p:anim calcmode="lin" valueType="num">
                      <p:cBhvr additive="base">
                        <p:cTn dur="500" fill="hold"/>
                        <p:tgtEl>
                          <p:spTgt spid="40"/>
                        </p:tgtEl>
                        <p:attrNameLst>
                          <p:attrName>ppt_x</p:attrName>
                        </p:attrNameLst>
                      </p:cBhvr>
                      <p:tavLst>
                        <p:tav tm="0">
                          <p:val>
                            <p:strVal val="#ppt_x"/>
                          </p:val>
                        </p:tav>
                        <p:tav tm="100000">
                          <p:val>
                            <p:strVal val="#ppt_x"/>
                          </p:val>
                        </p:tav>
                      </p:tavLst>
                    </p:anim>
                    <p:anim calcmode="lin" valueType="num">
                      <p:cBhvr additive="base">
                        <p:cTn dur="500" fill="hold"/>
                        <p:tgtEl>
                          <p:spTgt spid="40"/>
                        </p:tgtEl>
                        <p:attrNameLst>
                          <p:attrName>ppt_y</p:attrName>
                        </p:attrNameLst>
                      </p:cBhvr>
                      <p:tavLst>
                        <p:tav tm="0">
                          <p:val>
                            <p:strVal val="1+#ppt_h/2"/>
                          </p:val>
                        </p:tav>
                        <p:tav tm="100000">
                          <p:val>
                            <p:strVal val="#ppt_y"/>
                          </p:val>
                        </p:tav>
                      </p:tavLst>
                    </p:anim>
                  </p:childTnLst>
                </p:cTn>
              </p:par>
            </p:tnLst>
          </p:tmpl>
        </p:tmplLst>
      </p:bldP>
      <p:bldP spid="41"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41"/>
                        </p:tgtEl>
                        <p:attrNameLst>
                          <p:attrName>style.visibility</p:attrName>
                        </p:attrNameLst>
                      </p:cBhvr>
                      <p:to>
                        <p:strVal val="visible"/>
                      </p:to>
                    </p:set>
                    <p:anim calcmode="lin" valueType="num">
                      <p:cBhvr additive="base">
                        <p:cTn dur="500" fill="hold"/>
                        <p:tgtEl>
                          <p:spTgt spid="41"/>
                        </p:tgtEl>
                        <p:attrNameLst>
                          <p:attrName>ppt_x</p:attrName>
                        </p:attrNameLst>
                      </p:cBhvr>
                      <p:tavLst>
                        <p:tav tm="0">
                          <p:val>
                            <p:strVal val="#ppt_x"/>
                          </p:val>
                        </p:tav>
                        <p:tav tm="100000">
                          <p:val>
                            <p:strVal val="#ppt_x"/>
                          </p:val>
                        </p:tav>
                      </p:tavLst>
                    </p:anim>
                    <p:anim calcmode="lin" valueType="num">
                      <p:cBhvr additive="base">
                        <p:cTn dur="500" fill="hold"/>
                        <p:tgtEl>
                          <p:spTgt spid="41"/>
                        </p:tgtEl>
                        <p:attrNameLst>
                          <p:attrName>ppt_y</p:attrName>
                        </p:attrNameLst>
                      </p:cBhvr>
                      <p:tavLst>
                        <p:tav tm="0">
                          <p:val>
                            <p:strVal val="1+#ppt_h/2"/>
                          </p:val>
                        </p:tav>
                        <p:tav tm="100000">
                          <p:val>
                            <p:strVal val="#ppt_y"/>
                          </p:val>
                        </p:tav>
                      </p:tavLst>
                    </p:anim>
                  </p:childTnLst>
                </p:cTn>
              </p:par>
            </p:tnLst>
          </p:tmpl>
        </p:tmplLst>
      </p:bldP>
      <p:bldP spid="42"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42"/>
                        </p:tgtEl>
                        <p:attrNameLst>
                          <p:attrName>style.visibility</p:attrName>
                        </p:attrNameLst>
                      </p:cBhvr>
                      <p:to>
                        <p:strVal val="visible"/>
                      </p:to>
                    </p:set>
                    <p:animEffect transition="in" filter="wipe(down)">
                      <p:cBhvr>
                        <p:cTn dur="500"/>
                        <p:tgtEl>
                          <p:spTgt spid="42"/>
                        </p:tgtEl>
                      </p:cBhvr>
                    </p:animEffect>
                  </p:childTnLst>
                </p:cTn>
              </p:par>
            </p:tnLst>
          </p:tmpl>
        </p:tmplLst>
      </p:bldP>
      <p:bldP spid="43"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43"/>
                        </p:tgtEl>
                        <p:attrNameLst>
                          <p:attrName>style.visibility</p:attrName>
                        </p:attrNameLst>
                      </p:cBhvr>
                      <p:to>
                        <p:strVal val="visible"/>
                      </p:to>
                    </p:set>
                    <p:animEffect transition="in" filter="wipe(down)">
                      <p:cBhvr>
                        <p:cTn dur="500"/>
                        <p:tgtEl>
                          <p:spTgt spid="43"/>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3-Pics">
    <p:spTree>
      <p:nvGrpSpPr>
        <p:cNvPr id="1" name=""/>
        <p:cNvGrpSpPr/>
        <p:nvPr/>
      </p:nvGrpSpPr>
      <p:grpSpPr>
        <a:xfrm>
          <a:off x="0" y="0"/>
          <a:ext cx="0" cy="0"/>
          <a:chOff x="0" y="0"/>
          <a:chExt cx="0" cy="0"/>
        </a:xfrm>
      </p:grpSpPr>
      <p:sp>
        <p:nvSpPr>
          <p:cNvPr id="27" name="Rectangle 26"/>
          <p:cNvSpPr/>
          <p:nvPr userDrawn="1"/>
        </p:nvSpPr>
        <p:spPr>
          <a:xfrm>
            <a:off x="4691" y="8624008"/>
            <a:ext cx="6848617" cy="556504"/>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343" rtl="0" eaLnBrk="1" latinLnBrk="0" hangingPunct="1">
              <a:defRPr sz="1800" kern="1200">
                <a:solidFill>
                  <a:schemeClr val="lt1"/>
                </a:solidFill>
                <a:latin typeface="+mn-lt"/>
                <a:ea typeface="+mn-ea"/>
                <a:cs typeface="+mn-cs"/>
              </a:defRPr>
            </a:lvl1pPr>
            <a:lvl2pPr marL="457172" algn="l" defTabSz="914343" rtl="0" eaLnBrk="1" latinLnBrk="0" hangingPunct="1">
              <a:defRPr sz="1800" kern="1200">
                <a:solidFill>
                  <a:schemeClr val="lt1"/>
                </a:solidFill>
                <a:latin typeface="+mn-lt"/>
                <a:ea typeface="+mn-ea"/>
                <a:cs typeface="+mn-cs"/>
              </a:defRPr>
            </a:lvl2pPr>
            <a:lvl3pPr marL="914343" algn="l" defTabSz="914343" rtl="0" eaLnBrk="1" latinLnBrk="0" hangingPunct="1">
              <a:defRPr sz="1800" kern="1200">
                <a:solidFill>
                  <a:schemeClr val="lt1"/>
                </a:solidFill>
                <a:latin typeface="+mn-lt"/>
                <a:ea typeface="+mn-ea"/>
                <a:cs typeface="+mn-cs"/>
              </a:defRPr>
            </a:lvl3pPr>
            <a:lvl4pPr marL="1371515" algn="l" defTabSz="914343" rtl="0" eaLnBrk="1" latinLnBrk="0" hangingPunct="1">
              <a:defRPr sz="1800" kern="1200">
                <a:solidFill>
                  <a:schemeClr val="lt1"/>
                </a:solidFill>
                <a:latin typeface="+mn-lt"/>
                <a:ea typeface="+mn-ea"/>
                <a:cs typeface="+mn-cs"/>
              </a:defRPr>
            </a:lvl4pPr>
            <a:lvl5pPr marL="1828686" algn="l" defTabSz="914343" rtl="0" eaLnBrk="1" latinLnBrk="0" hangingPunct="1">
              <a:defRPr sz="1800" kern="1200">
                <a:solidFill>
                  <a:schemeClr val="lt1"/>
                </a:solidFill>
                <a:latin typeface="+mn-lt"/>
                <a:ea typeface="+mn-ea"/>
                <a:cs typeface="+mn-cs"/>
              </a:defRPr>
            </a:lvl5pPr>
            <a:lvl6pPr marL="2285857" algn="l" defTabSz="914343" rtl="0" eaLnBrk="1" latinLnBrk="0" hangingPunct="1">
              <a:defRPr sz="1800" kern="1200">
                <a:solidFill>
                  <a:schemeClr val="lt1"/>
                </a:solidFill>
                <a:latin typeface="+mn-lt"/>
                <a:ea typeface="+mn-ea"/>
                <a:cs typeface="+mn-cs"/>
              </a:defRPr>
            </a:lvl6pPr>
            <a:lvl7pPr marL="2743029" algn="l" defTabSz="914343" rtl="0" eaLnBrk="1" latinLnBrk="0" hangingPunct="1">
              <a:defRPr sz="1800" kern="1200">
                <a:solidFill>
                  <a:schemeClr val="lt1"/>
                </a:solidFill>
                <a:latin typeface="+mn-lt"/>
                <a:ea typeface="+mn-ea"/>
                <a:cs typeface="+mn-cs"/>
              </a:defRPr>
            </a:lvl7pPr>
            <a:lvl8pPr marL="3200200" algn="l" defTabSz="914343" rtl="0" eaLnBrk="1" latinLnBrk="0" hangingPunct="1">
              <a:defRPr sz="1800" kern="1200">
                <a:solidFill>
                  <a:schemeClr val="lt1"/>
                </a:solidFill>
                <a:latin typeface="+mn-lt"/>
                <a:ea typeface="+mn-ea"/>
                <a:cs typeface="+mn-cs"/>
              </a:defRPr>
            </a:lvl8pPr>
            <a:lvl9pPr marL="3657372" algn="l" defTabSz="914343" rtl="0" eaLnBrk="1" latinLnBrk="0" hangingPunct="1">
              <a:defRPr sz="1800" kern="1200">
                <a:solidFill>
                  <a:schemeClr val="lt1"/>
                </a:solidFill>
                <a:latin typeface="+mn-lt"/>
                <a:ea typeface="+mn-ea"/>
                <a:cs typeface="+mn-cs"/>
              </a:defRPr>
            </a:lvl9pPr>
          </a:lstStyle>
          <a:p>
            <a:pPr algn="ctr"/>
            <a:endParaRPr lang="fr-FR"/>
          </a:p>
        </p:txBody>
      </p:sp>
      <p:sp>
        <p:nvSpPr>
          <p:cNvPr id="28" name="Rectangle 27"/>
          <p:cNvSpPr/>
          <p:nvPr userDrawn="1"/>
        </p:nvSpPr>
        <p:spPr>
          <a:xfrm>
            <a:off x="4692" y="8696016"/>
            <a:ext cx="5217152" cy="323165"/>
          </a:xfrm>
          <a:prstGeom prst="rect">
            <a:avLst/>
          </a:prstGeom>
        </p:spPr>
        <p:txBody>
          <a:bodyPr wrap="square">
            <a:spAutoFit/>
          </a:bodyPr>
          <a:ls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a:lstStyle>
          <a:p>
            <a:pPr algn="just"/>
            <a:r>
              <a:rPr lang="en-GB" sz="500" dirty="0">
                <a:solidFill>
                  <a:schemeClr val="bg1">
                    <a:lumMod val="50000"/>
                  </a:schemeClr>
                </a:solidFill>
                <a:latin typeface="Segoe UI" panose="020B0502040204020203" pitchFamily="34" charset="0"/>
                <a:cs typeface="Segoe UI" panose="020B0502040204020203" pitchFamily="34" charset="0"/>
              </a:rPr>
              <a:t>© 2023 Guillemot Corporation S.A. All rights reserved. Hercules® and DJUCED® are registered trademarks of Guillemot Corporation S.A. </a:t>
            </a:r>
            <a:r>
              <a:rPr lang="en-US" sz="500" dirty="0">
                <a:solidFill>
                  <a:schemeClr val="bg1">
                    <a:lumMod val="50000"/>
                  </a:schemeClr>
                </a:solidFill>
                <a:latin typeface="Segoe UI" panose="020B0502040204020203" pitchFamily="34" charset="0"/>
                <a:cs typeface="Segoe UI" panose="020B0502040204020203" pitchFamily="34" charset="0"/>
              </a:rPr>
              <a:t>Serato, Serato DJ Lite and Serato DJ Pro are registered trademarks of Serato Audio Research, Ltd. </a:t>
            </a:r>
            <a:r>
              <a:rPr lang="en-GB" sz="500" dirty="0">
                <a:solidFill>
                  <a:schemeClr val="bg1">
                    <a:lumMod val="50000"/>
                  </a:schemeClr>
                </a:solidFill>
                <a:latin typeface="Segoe UI" panose="020B0502040204020203" pitchFamily="34" charset="0"/>
                <a:cs typeface="Segoe UI" panose="020B0502040204020203" pitchFamily="34" charset="0"/>
              </a:rPr>
              <a:t>All other trademarks and brand names are hereby acknowledged and are the property of their respective owners. Images and illustrations not binding. Contents, designs and specifications are subject to change without prior notice and may </a:t>
            </a:r>
            <a:r>
              <a:rPr lang="en-US" sz="500" dirty="0">
                <a:solidFill>
                  <a:schemeClr val="bg1">
                    <a:lumMod val="50000"/>
                  </a:schemeClr>
                </a:solidFill>
                <a:latin typeface="Segoe UI" panose="020B0502040204020203" pitchFamily="34" charset="0"/>
                <a:cs typeface="Segoe UI" panose="020B0502040204020203" pitchFamily="34" charset="0"/>
              </a:rPr>
              <a:t>vary from one country to another</a:t>
            </a:r>
            <a:r>
              <a:rPr lang="en-GB" sz="500" dirty="0">
                <a:solidFill>
                  <a:schemeClr val="bg1">
                    <a:lumMod val="50000"/>
                  </a:schemeClr>
                </a:solidFill>
                <a:latin typeface="Segoe UI" panose="020B0502040204020203" pitchFamily="34" charset="0"/>
                <a:cs typeface="Segoe UI" panose="020B0502040204020203" pitchFamily="34" charset="0"/>
              </a:rPr>
              <a:t>.</a:t>
            </a:r>
          </a:p>
        </p:txBody>
      </p:sp>
      <p:sp>
        <p:nvSpPr>
          <p:cNvPr id="20" name="Rectangle 19"/>
          <p:cNvSpPr/>
          <p:nvPr userDrawn="1"/>
        </p:nvSpPr>
        <p:spPr>
          <a:xfrm>
            <a:off x="0" y="4572000"/>
            <a:ext cx="6885384" cy="20162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p:cNvSpPr txBox="1"/>
          <p:nvPr userDrawn="1"/>
        </p:nvSpPr>
        <p:spPr>
          <a:xfrm>
            <a:off x="5217151" y="8738295"/>
            <a:ext cx="1747771" cy="261610"/>
          </a:xfrm>
          <a:prstGeom prst="rect">
            <a:avLst/>
          </a:prstGeom>
          <a:noFill/>
        </p:spPr>
        <p:txBody>
          <a:bodyPr wrap="square" rtlCol="0">
            <a:spAutoFit/>
          </a:bodyPr>
          <a:lstStyle/>
          <a:p>
            <a:pPr algn="ctr"/>
            <a:r>
              <a:rPr lang="fr-FR" sz="1100" b="1" dirty="0">
                <a:latin typeface="Segoe UI" panose="020B0502040204020203" pitchFamily="34" charset="0"/>
                <a:cs typeface="Segoe UI" panose="020B0502040204020203" pitchFamily="34" charset="0"/>
              </a:rPr>
              <a:t>www.hercules.com</a:t>
            </a:r>
          </a:p>
        </p:txBody>
      </p:sp>
      <p:cxnSp>
        <p:nvCxnSpPr>
          <p:cNvPr id="26" name="Connecteur droit 25"/>
          <p:cNvCxnSpPr/>
          <p:nvPr userDrawn="1"/>
        </p:nvCxnSpPr>
        <p:spPr>
          <a:xfrm>
            <a:off x="5301208" y="8676456"/>
            <a:ext cx="0" cy="4001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4463" y="75823"/>
            <a:ext cx="720000" cy="463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Picture Placeholder 7">
            <a:extLst>
              <a:ext uri="{FF2B5EF4-FFF2-40B4-BE49-F238E27FC236}">
                <a16:creationId xmlns="" xmlns:a16="http://schemas.microsoft.com/office/drawing/2014/main" id="{43DED1E0-5E7D-4E04-9D24-D126700CC6EA}"/>
              </a:ext>
            </a:extLst>
          </p:cNvPr>
          <p:cNvSpPr>
            <a:spLocks noGrp="1"/>
          </p:cNvSpPr>
          <p:nvPr>
            <p:ph type="pic" sz="quarter" idx="10" hasCustomPrompt="1"/>
          </p:nvPr>
        </p:nvSpPr>
        <p:spPr>
          <a:xfrm>
            <a:off x="3456833" y="126851"/>
            <a:ext cx="2935386" cy="37659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30" name="Picture Placeholder 7">
            <a:extLst>
              <a:ext uri="{FF2B5EF4-FFF2-40B4-BE49-F238E27FC236}">
                <a16:creationId xmlns="" xmlns:a16="http://schemas.microsoft.com/office/drawing/2014/main" id="{E84206C6-E002-444F-99FD-A12265FEC69A}"/>
              </a:ext>
            </a:extLst>
          </p:cNvPr>
          <p:cNvSpPr>
            <a:spLocks noGrp="1"/>
          </p:cNvSpPr>
          <p:nvPr>
            <p:ph type="pic" sz="quarter" idx="11" hasCustomPrompt="1"/>
          </p:nvPr>
        </p:nvSpPr>
        <p:spPr>
          <a:xfrm>
            <a:off x="482763" y="1691681"/>
            <a:ext cx="1291401"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31" name="Picture Placeholder 7">
            <a:extLst>
              <a:ext uri="{FF2B5EF4-FFF2-40B4-BE49-F238E27FC236}">
                <a16:creationId xmlns="" xmlns:a16="http://schemas.microsoft.com/office/drawing/2014/main" id="{60C5C029-8D39-41CF-9767-BA9CAF60F1BF}"/>
              </a:ext>
            </a:extLst>
          </p:cNvPr>
          <p:cNvSpPr>
            <a:spLocks noGrp="1"/>
          </p:cNvSpPr>
          <p:nvPr>
            <p:ph type="pic" sz="quarter" idx="18" hasCustomPrompt="1"/>
          </p:nvPr>
        </p:nvSpPr>
        <p:spPr>
          <a:xfrm>
            <a:off x="2016454" y="1691681"/>
            <a:ext cx="1291401"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32" name="Picture Placeholder 7">
            <a:extLst>
              <a:ext uri="{FF2B5EF4-FFF2-40B4-BE49-F238E27FC236}">
                <a16:creationId xmlns="" xmlns:a16="http://schemas.microsoft.com/office/drawing/2014/main" id="{8346F3E3-4184-4BE1-A976-C04CDCB3F227}"/>
              </a:ext>
            </a:extLst>
          </p:cNvPr>
          <p:cNvSpPr>
            <a:spLocks noGrp="1"/>
          </p:cNvSpPr>
          <p:nvPr>
            <p:ph type="pic" sz="quarter" idx="22" hasCustomPrompt="1"/>
          </p:nvPr>
        </p:nvSpPr>
        <p:spPr>
          <a:xfrm>
            <a:off x="3550145" y="1677974"/>
            <a:ext cx="1291402"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33" name="Text Placeholder 3">
            <a:extLst>
              <a:ext uri="{FF2B5EF4-FFF2-40B4-BE49-F238E27FC236}">
                <a16:creationId xmlns="" xmlns:a16="http://schemas.microsoft.com/office/drawing/2014/main" id="{1ACC315A-1A8E-41F4-BC03-465F9EE04865}"/>
              </a:ext>
            </a:extLst>
          </p:cNvPr>
          <p:cNvSpPr>
            <a:spLocks noGrp="1"/>
          </p:cNvSpPr>
          <p:nvPr>
            <p:ph type="body" sz="half" idx="24"/>
          </p:nvPr>
        </p:nvSpPr>
        <p:spPr>
          <a:xfrm>
            <a:off x="476672" y="897851"/>
            <a:ext cx="5904656" cy="342720"/>
          </a:xfrm>
          <a:prstGeom prst="rect">
            <a:avLst/>
          </a:prstGeom>
        </p:spPr>
        <p:txBody>
          <a:bodyPr wrap="none" lIns="0" tIns="0" rIns="0" bIns="0" anchor="ctr">
            <a:noAutofit/>
          </a:bodyPr>
          <a:lstStyle>
            <a:lvl1pPr marL="0" indent="0" algn="ctr">
              <a:buNone/>
              <a:defRPr sz="2000" b="1" baseline="0">
                <a:solidFill>
                  <a:srgbClr val="E03A0B"/>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34" name="Text Placeholder 3">
            <a:extLst>
              <a:ext uri="{FF2B5EF4-FFF2-40B4-BE49-F238E27FC236}">
                <a16:creationId xmlns="" xmlns:a16="http://schemas.microsoft.com/office/drawing/2014/main" id="{31D4910C-8880-4D71-A4D4-A32B32E5F7F2}"/>
              </a:ext>
            </a:extLst>
          </p:cNvPr>
          <p:cNvSpPr>
            <a:spLocks noGrp="1"/>
          </p:cNvSpPr>
          <p:nvPr>
            <p:ph type="body" sz="half" idx="16"/>
          </p:nvPr>
        </p:nvSpPr>
        <p:spPr>
          <a:xfrm>
            <a:off x="482401" y="1394715"/>
            <a:ext cx="1291054" cy="296966"/>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35" name="Text Placeholder 3">
            <a:extLst>
              <a:ext uri="{FF2B5EF4-FFF2-40B4-BE49-F238E27FC236}">
                <a16:creationId xmlns="" xmlns:a16="http://schemas.microsoft.com/office/drawing/2014/main" id="{94D070C9-96EF-4231-953C-FCDE20DB64A8}"/>
              </a:ext>
            </a:extLst>
          </p:cNvPr>
          <p:cNvSpPr>
            <a:spLocks noGrp="1"/>
          </p:cNvSpPr>
          <p:nvPr>
            <p:ph type="body" sz="half" idx="25"/>
          </p:nvPr>
        </p:nvSpPr>
        <p:spPr>
          <a:xfrm>
            <a:off x="2014633" y="1372957"/>
            <a:ext cx="1291054" cy="296966"/>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36" name="Text Placeholder 3">
            <a:extLst>
              <a:ext uri="{FF2B5EF4-FFF2-40B4-BE49-F238E27FC236}">
                <a16:creationId xmlns="" xmlns:a16="http://schemas.microsoft.com/office/drawing/2014/main" id="{64CDF1E1-14BE-4E6A-80C7-352B008FD94C}"/>
              </a:ext>
            </a:extLst>
          </p:cNvPr>
          <p:cNvSpPr>
            <a:spLocks noGrp="1"/>
          </p:cNvSpPr>
          <p:nvPr>
            <p:ph type="body" sz="half" idx="26"/>
          </p:nvPr>
        </p:nvSpPr>
        <p:spPr>
          <a:xfrm>
            <a:off x="3546865" y="1352437"/>
            <a:ext cx="1291054" cy="296966"/>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37" name="Picture Placeholder 7">
            <a:extLst>
              <a:ext uri="{FF2B5EF4-FFF2-40B4-BE49-F238E27FC236}">
                <a16:creationId xmlns="" xmlns:a16="http://schemas.microsoft.com/office/drawing/2014/main" id="{91E18751-4869-4813-BE47-9AA6764AF7CE}"/>
              </a:ext>
            </a:extLst>
          </p:cNvPr>
          <p:cNvSpPr>
            <a:spLocks noGrp="1"/>
          </p:cNvSpPr>
          <p:nvPr>
            <p:ph type="pic" sz="quarter" idx="27" hasCustomPrompt="1"/>
          </p:nvPr>
        </p:nvSpPr>
        <p:spPr>
          <a:xfrm>
            <a:off x="5083838" y="1698771"/>
            <a:ext cx="1291402"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44" name="Text Placeholder 3">
            <a:extLst>
              <a:ext uri="{FF2B5EF4-FFF2-40B4-BE49-F238E27FC236}">
                <a16:creationId xmlns="" xmlns:a16="http://schemas.microsoft.com/office/drawing/2014/main" id="{2E3B1D26-02F4-4E73-B27E-67A1B2AF12E0}"/>
              </a:ext>
            </a:extLst>
          </p:cNvPr>
          <p:cNvSpPr>
            <a:spLocks noGrp="1"/>
          </p:cNvSpPr>
          <p:nvPr>
            <p:ph type="body" sz="half" idx="28"/>
          </p:nvPr>
        </p:nvSpPr>
        <p:spPr>
          <a:xfrm>
            <a:off x="5079096" y="1373234"/>
            <a:ext cx="1291054" cy="296966"/>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45" name="Text Placeholder 3">
            <a:extLst>
              <a:ext uri="{FF2B5EF4-FFF2-40B4-BE49-F238E27FC236}">
                <a16:creationId xmlns="" xmlns:a16="http://schemas.microsoft.com/office/drawing/2014/main" id="{68A3AC12-C53D-43E2-B5D6-C40098069A5C}"/>
              </a:ext>
            </a:extLst>
          </p:cNvPr>
          <p:cNvSpPr>
            <a:spLocks noGrp="1"/>
          </p:cNvSpPr>
          <p:nvPr>
            <p:ph type="body" sz="half" idx="2"/>
          </p:nvPr>
        </p:nvSpPr>
        <p:spPr>
          <a:xfrm>
            <a:off x="476672" y="4716016"/>
            <a:ext cx="5904656" cy="1728192"/>
          </a:xfrm>
          <a:prstGeom prst="rect">
            <a:avLst/>
          </a:prstGeom>
        </p:spPr>
        <p:txBody>
          <a:bodyPr wrap="none" lIns="90000" tIns="46800" rIns="90000" bIns="46800" anchor="t" anchorCtr="0">
            <a:noAutofit/>
          </a:bodyPr>
          <a:lstStyle>
            <a:lvl1pPr marL="0" indent="0" algn="l">
              <a:buNone/>
              <a:defRPr sz="1200" b="0" baseline="0">
                <a:solidFill>
                  <a:schemeClr val="bg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46" name="Text Placeholder 3">
            <a:extLst>
              <a:ext uri="{FF2B5EF4-FFF2-40B4-BE49-F238E27FC236}">
                <a16:creationId xmlns="" xmlns:a16="http://schemas.microsoft.com/office/drawing/2014/main" id="{681C657E-BAEA-427E-930D-3AEB0A15923E}"/>
              </a:ext>
            </a:extLst>
          </p:cNvPr>
          <p:cNvSpPr>
            <a:spLocks noGrp="1"/>
          </p:cNvSpPr>
          <p:nvPr>
            <p:ph type="body" sz="half" idx="29"/>
          </p:nvPr>
        </p:nvSpPr>
        <p:spPr>
          <a:xfrm>
            <a:off x="476671" y="6804248"/>
            <a:ext cx="5893321" cy="243276"/>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47" name="Text Placeholder 3">
            <a:extLst>
              <a:ext uri="{FF2B5EF4-FFF2-40B4-BE49-F238E27FC236}">
                <a16:creationId xmlns="" xmlns:a16="http://schemas.microsoft.com/office/drawing/2014/main" id="{130E7533-99CB-49FD-864F-45E8F4250786}"/>
              </a:ext>
            </a:extLst>
          </p:cNvPr>
          <p:cNvSpPr>
            <a:spLocks noGrp="1"/>
          </p:cNvSpPr>
          <p:nvPr>
            <p:ph type="body" sz="half" idx="17"/>
          </p:nvPr>
        </p:nvSpPr>
        <p:spPr>
          <a:xfrm>
            <a:off x="476672" y="7066800"/>
            <a:ext cx="2949524"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48" name="Text Placeholder 3">
            <a:extLst>
              <a:ext uri="{FF2B5EF4-FFF2-40B4-BE49-F238E27FC236}">
                <a16:creationId xmlns="" xmlns:a16="http://schemas.microsoft.com/office/drawing/2014/main" id="{B0AA315C-B4E6-4A52-8F98-6515B3C767DE}"/>
              </a:ext>
            </a:extLst>
          </p:cNvPr>
          <p:cNvSpPr>
            <a:spLocks noGrp="1"/>
          </p:cNvSpPr>
          <p:nvPr>
            <p:ph type="body" sz="half" idx="20"/>
          </p:nvPr>
        </p:nvSpPr>
        <p:spPr>
          <a:xfrm>
            <a:off x="3442692" y="7074000"/>
            <a:ext cx="2927300"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49" name="Text Placeholder 3">
            <a:extLst>
              <a:ext uri="{FF2B5EF4-FFF2-40B4-BE49-F238E27FC236}">
                <a16:creationId xmlns="" xmlns:a16="http://schemas.microsoft.com/office/drawing/2014/main" id="{06EB5DC4-9243-4A3E-B1E4-88D3DEAED3F6}"/>
              </a:ext>
            </a:extLst>
          </p:cNvPr>
          <p:cNvSpPr>
            <a:spLocks noGrp="1"/>
          </p:cNvSpPr>
          <p:nvPr>
            <p:ph type="body" sz="half" idx="30"/>
          </p:nvPr>
        </p:nvSpPr>
        <p:spPr>
          <a:xfrm>
            <a:off x="476671" y="8100392"/>
            <a:ext cx="2949526" cy="360040"/>
          </a:xfrm>
          <a:prstGeom prst="rect">
            <a:avLst/>
          </a:prstGeom>
        </p:spPr>
        <p:txBody>
          <a:bodyPr wrap="none" lIns="90000" tIns="46800" rIns="90000" bIns="46800" anchor="t" anchorCtr="0">
            <a:noAutofit/>
          </a:bodyPr>
          <a:lstStyle>
            <a:lvl1pPr marL="0" indent="0" algn="l">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50" name="Text Placeholder 3">
            <a:extLst>
              <a:ext uri="{FF2B5EF4-FFF2-40B4-BE49-F238E27FC236}">
                <a16:creationId xmlns="" xmlns:a16="http://schemas.microsoft.com/office/drawing/2014/main" id="{04E37710-E74C-4907-A450-4D99FBB546D8}"/>
              </a:ext>
            </a:extLst>
          </p:cNvPr>
          <p:cNvSpPr>
            <a:spLocks noGrp="1"/>
          </p:cNvSpPr>
          <p:nvPr>
            <p:ph type="body" sz="half" idx="21"/>
          </p:nvPr>
        </p:nvSpPr>
        <p:spPr>
          <a:xfrm>
            <a:off x="3442692" y="8100392"/>
            <a:ext cx="2949526" cy="360040"/>
          </a:xfrm>
          <a:prstGeom prst="rect">
            <a:avLst/>
          </a:prstGeom>
        </p:spPr>
        <p:txBody>
          <a:bodyPr wrap="none" lIns="90000" tIns="46800" rIns="90000" bIns="46800" anchor="t" anchorCtr="0">
            <a:noAutofit/>
          </a:bodyPr>
          <a:lstStyle>
            <a:lvl1pPr marL="0" indent="0" algn="l">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Tree>
    <p:extLst>
      <p:ext uri="{BB962C8B-B14F-4D97-AF65-F5344CB8AC3E}">
        <p14:creationId xmlns:p14="http://schemas.microsoft.com/office/powerpoint/2010/main" val="1169256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par>
                                <p:cTn id="9" presetID="2" presetClass="entr" presetSubtype="4" accel="50000" decel="5000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par>
                                <p:cTn id="13" presetID="2" presetClass="entr" presetSubtype="4" accel="50000" decel="5000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 calcmode="lin" valueType="num">
                                      <p:cBhvr additive="base">
                                        <p:cTn id="15" dur="500" fill="hold"/>
                                        <p:tgtEl>
                                          <p:spTgt spid="31"/>
                                        </p:tgtEl>
                                        <p:attrNameLst>
                                          <p:attrName>ppt_x</p:attrName>
                                        </p:attrNameLst>
                                      </p:cBhvr>
                                      <p:tavLst>
                                        <p:tav tm="0">
                                          <p:val>
                                            <p:strVal val="#ppt_x"/>
                                          </p:val>
                                        </p:tav>
                                        <p:tav tm="100000">
                                          <p:val>
                                            <p:strVal val="#ppt_x"/>
                                          </p:val>
                                        </p:tav>
                                      </p:tavLst>
                                    </p:anim>
                                    <p:anim calcmode="lin" valueType="num">
                                      <p:cBhvr additive="base">
                                        <p:cTn id="16" dur="500" fill="hold"/>
                                        <p:tgtEl>
                                          <p:spTgt spid="31"/>
                                        </p:tgtEl>
                                        <p:attrNameLst>
                                          <p:attrName>ppt_y</p:attrName>
                                        </p:attrNameLst>
                                      </p:cBhvr>
                                      <p:tavLst>
                                        <p:tav tm="0">
                                          <p:val>
                                            <p:strVal val="1+#ppt_h/2"/>
                                          </p:val>
                                        </p:tav>
                                        <p:tav tm="100000">
                                          <p:val>
                                            <p:strVal val="#ppt_y"/>
                                          </p:val>
                                        </p:tav>
                                      </p:tavLst>
                                    </p:anim>
                                  </p:childTnLst>
                                </p:cTn>
                              </p:par>
                              <p:par>
                                <p:cTn id="17" presetID="2" presetClass="entr" presetSubtype="4" accel="50000" decel="5000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additive="base">
                                        <p:cTn id="19" dur="500" fill="hold"/>
                                        <p:tgtEl>
                                          <p:spTgt spid="32"/>
                                        </p:tgtEl>
                                        <p:attrNameLst>
                                          <p:attrName>ppt_x</p:attrName>
                                        </p:attrNameLst>
                                      </p:cBhvr>
                                      <p:tavLst>
                                        <p:tav tm="0">
                                          <p:val>
                                            <p:strVal val="#ppt_x"/>
                                          </p:val>
                                        </p:tav>
                                        <p:tav tm="100000">
                                          <p:val>
                                            <p:strVal val="#ppt_x"/>
                                          </p:val>
                                        </p:tav>
                                      </p:tavLst>
                                    </p:anim>
                                    <p:anim calcmode="lin" valueType="num">
                                      <p:cBhvr additive="base">
                                        <p:cTn id="20" dur="500" fill="hold"/>
                                        <p:tgtEl>
                                          <p:spTgt spid="32"/>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2" presetClass="entr" presetSubtype="4" accel="50000" decel="50000" fill="hold" grpId="0" nodeType="afterEffect" nodePh="1">
                                  <p:stCondLst>
                                    <p:cond delay="0"/>
                                  </p:stCondLst>
                                  <p:endCondLst>
                                    <p:cond evt="begin" delay="0">
                                      <p:tn val="22"/>
                                    </p:cond>
                                  </p:endCondLst>
                                  <p:childTnLst>
                                    <p:set>
                                      <p:cBhvr>
                                        <p:cTn id="23" dur="1" fill="hold">
                                          <p:stCondLst>
                                            <p:cond delay="0"/>
                                          </p:stCondLst>
                                        </p:cTn>
                                        <p:tgtEl>
                                          <p:spTgt spid="33">
                                            <p:txEl>
                                              <p:pRg st="0" end="0"/>
                                            </p:txEl>
                                          </p:spTgt>
                                        </p:tgtEl>
                                        <p:attrNameLst>
                                          <p:attrName>style.visibility</p:attrName>
                                        </p:attrNameLst>
                                      </p:cBhvr>
                                      <p:to>
                                        <p:strVal val="visible"/>
                                      </p:to>
                                    </p:set>
                                    <p:anim calcmode="lin" valueType="num">
                                      <p:cBhvr additive="base">
                                        <p:cTn id="24" dur="500" fill="hold"/>
                                        <p:tgtEl>
                                          <p:spTgt spid="33">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3">
                                            <p:txEl>
                                              <p:pRg st="0" end="0"/>
                                            </p:txEl>
                                          </p:spTgt>
                                        </p:tgtEl>
                                        <p:attrNameLst>
                                          <p:attrName>ppt_y</p:attrName>
                                        </p:attrNameLst>
                                      </p:cBhvr>
                                      <p:tavLst>
                                        <p:tav tm="0">
                                          <p:val>
                                            <p:strVal val="1+#ppt_h/2"/>
                                          </p:val>
                                        </p:tav>
                                        <p:tav tm="100000">
                                          <p:val>
                                            <p:strVal val="#ppt_y"/>
                                          </p:val>
                                        </p:tav>
                                      </p:tavLst>
                                    </p:anim>
                                  </p:childTnLst>
                                </p:cTn>
                              </p:par>
                            </p:childTnLst>
                          </p:cTn>
                        </p:par>
                        <p:par>
                          <p:cTn id="26" fill="hold">
                            <p:stCondLst>
                              <p:cond delay="1000"/>
                            </p:stCondLst>
                            <p:childTnLst>
                              <p:par>
                                <p:cTn id="27" presetID="22" presetClass="entr" presetSubtype="4" fill="hold" grpId="0" nodeType="afterEffect" nodePh="1">
                                  <p:stCondLst>
                                    <p:cond delay="0"/>
                                  </p:stCondLst>
                                  <p:endCondLst>
                                    <p:cond evt="begin" delay="0">
                                      <p:tn val="27"/>
                                    </p:cond>
                                  </p:endCondLst>
                                  <p:childTnLst>
                                    <p:set>
                                      <p:cBhvr>
                                        <p:cTn id="28" dur="1" fill="hold">
                                          <p:stCondLst>
                                            <p:cond delay="0"/>
                                          </p:stCondLst>
                                        </p:cTn>
                                        <p:tgtEl>
                                          <p:spTgt spid="34">
                                            <p:txEl>
                                              <p:pRg st="0" end="0"/>
                                            </p:txEl>
                                          </p:spTgt>
                                        </p:tgtEl>
                                        <p:attrNameLst>
                                          <p:attrName>style.visibility</p:attrName>
                                        </p:attrNameLst>
                                      </p:cBhvr>
                                      <p:to>
                                        <p:strVal val="visible"/>
                                      </p:to>
                                    </p:set>
                                    <p:animEffect transition="in" filter="wipe(down)">
                                      <p:cBhvr>
                                        <p:cTn id="29" dur="500"/>
                                        <p:tgtEl>
                                          <p:spTgt spid="34">
                                            <p:txEl>
                                              <p:pRg st="0" end="0"/>
                                            </p:txEl>
                                          </p:spTgt>
                                        </p:tgtEl>
                                      </p:cBhvr>
                                    </p:animEffect>
                                  </p:childTnLst>
                                </p:cTn>
                              </p:par>
                            </p:childTnLst>
                          </p:cTn>
                        </p:par>
                        <p:par>
                          <p:cTn id="30" fill="hold">
                            <p:stCondLst>
                              <p:cond delay="1500"/>
                            </p:stCondLst>
                            <p:childTnLst>
                              <p:par>
                                <p:cTn id="31" presetID="22" presetClass="entr" presetSubtype="4" fill="hold" grpId="0" nodeType="afterEffect" nodePh="1">
                                  <p:stCondLst>
                                    <p:cond delay="0"/>
                                  </p:stCondLst>
                                  <p:endCondLst>
                                    <p:cond evt="begin" delay="0">
                                      <p:tn val="31"/>
                                    </p:cond>
                                  </p:endCondLst>
                                  <p:childTnLst>
                                    <p:set>
                                      <p:cBhvr>
                                        <p:cTn id="32" dur="1" fill="hold">
                                          <p:stCondLst>
                                            <p:cond delay="0"/>
                                          </p:stCondLst>
                                        </p:cTn>
                                        <p:tgtEl>
                                          <p:spTgt spid="35">
                                            <p:txEl>
                                              <p:pRg st="0" end="0"/>
                                            </p:txEl>
                                          </p:spTgt>
                                        </p:tgtEl>
                                        <p:attrNameLst>
                                          <p:attrName>style.visibility</p:attrName>
                                        </p:attrNameLst>
                                      </p:cBhvr>
                                      <p:to>
                                        <p:strVal val="visible"/>
                                      </p:to>
                                    </p:set>
                                    <p:animEffect transition="in" filter="wipe(down)">
                                      <p:cBhvr>
                                        <p:cTn id="33" dur="500"/>
                                        <p:tgtEl>
                                          <p:spTgt spid="35">
                                            <p:txEl>
                                              <p:pRg st="0" end="0"/>
                                            </p:txEl>
                                          </p:spTgt>
                                        </p:tgtEl>
                                      </p:cBhvr>
                                    </p:animEffect>
                                  </p:childTnLst>
                                </p:cTn>
                              </p:par>
                            </p:childTnLst>
                          </p:cTn>
                        </p:par>
                        <p:par>
                          <p:cTn id="34" fill="hold">
                            <p:stCondLst>
                              <p:cond delay="2000"/>
                            </p:stCondLst>
                            <p:childTnLst>
                              <p:par>
                                <p:cTn id="35" presetID="22" presetClass="entr" presetSubtype="4" fill="hold" grpId="0" nodeType="afterEffect" nodePh="1">
                                  <p:stCondLst>
                                    <p:cond delay="0"/>
                                  </p:stCondLst>
                                  <p:endCondLst>
                                    <p:cond evt="begin" delay="0">
                                      <p:tn val="35"/>
                                    </p:cond>
                                  </p:endCondLst>
                                  <p:childTnLst>
                                    <p:set>
                                      <p:cBhvr>
                                        <p:cTn id="36" dur="1" fill="hold">
                                          <p:stCondLst>
                                            <p:cond delay="0"/>
                                          </p:stCondLst>
                                        </p:cTn>
                                        <p:tgtEl>
                                          <p:spTgt spid="36">
                                            <p:txEl>
                                              <p:pRg st="0" end="0"/>
                                            </p:txEl>
                                          </p:spTgt>
                                        </p:tgtEl>
                                        <p:attrNameLst>
                                          <p:attrName>style.visibility</p:attrName>
                                        </p:attrNameLst>
                                      </p:cBhvr>
                                      <p:to>
                                        <p:strVal val="visible"/>
                                      </p:to>
                                    </p:set>
                                    <p:animEffect transition="in" filter="wipe(down)">
                                      <p:cBhvr>
                                        <p:cTn id="37" dur="500"/>
                                        <p:tgtEl>
                                          <p:spTgt spid="36">
                                            <p:txEl>
                                              <p:pRg st="0" end="0"/>
                                            </p:txEl>
                                          </p:spTgt>
                                        </p:tgtEl>
                                      </p:cBhvr>
                                    </p:animEffect>
                                  </p:childTnLst>
                                </p:cTn>
                              </p:par>
                              <p:par>
                                <p:cTn id="38" presetID="2" presetClass="entr" presetSubtype="4" accel="50000" decel="50000" fill="hold" grpId="0" nodeType="withEffect">
                                  <p:stCondLst>
                                    <p:cond delay="0"/>
                                  </p:stCondLst>
                                  <p:childTnLst>
                                    <p:set>
                                      <p:cBhvr>
                                        <p:cTn id="39" dur="1" fill="hold">
                                          <p:stCondLst>
                                            <p:cond delay="0"/>
                                          </p:stCondLst>
                                        </p:cTn>
                                        <p:tgtEl>
                                          <p:spTgt spid="37"/>
                                        </p:tgtEl>
                                        <p:attrNameLst>
                                          <p:attrName>style.visibility</p:attrName>
                                        </p:attrNameLst>
                                      </p:cBhvr>
                                      <p:to>
                                        <p:strVal val="visible"/>
                                      </p:to>
                                    </p:set>
                                    <p:anim calcmode="lin" valueType="num">
                                      <p:cBhvr additive="base">
                                        <p:cTn id="40" dur="500" fill="hold"/>
                                        <p:tgtEl>
                                          <p:spTgt spid="37"/>
                                        </p:tgtEl>
                                        <p:attrNameLst>
                                          <p:attrName>ppt_x</p:attrName>
                                        </p:attrNameLst>
                                      </p:cBhvr>
                                      <p:tavLst>
                                        <p:tav tm="0">
                                          <p:val>
                                            <p:strVal val="#ppt_x"/>
                                          </p:val>
                                        </p:tav>
                                        <p:tav tm="100000">
                                          <p:val>
                                            <p:strVal val="#ppt_x"/>
                                          </p:val>
                                        </p:tav>
                                      </p:tavLst>
                                    </p:anim>
                                    <p:anim calcmode="lin" valueType="num">
                                      <p:cBhvr additive="base">
                                        <p:cTn id="41" dur="500" fill="hold"/>
                                        <p:tgtEl>
                                          <p:spTgt spid="37"/>
                                        </p:tgtEl>
                                        <p:attrNameLst>
                                          <p:attrName>ppt_y</p:attrName>
                                        </p:attrNameLst>
                                      </p:cBhvr>
                                      <p:tavLst>
                                        <p:tav tm="0">
                                          <p:val>
                                            <p:strVal val="1+#ppt_h/2"/>
                                          </p:val>
                                        </p:tav>
                                        <p:tav tm="100000">
                                          <p:val>
                                            <p:strVal val="#ppt_y"/>
                                          </p:val>
                                        </p:tav>
                                      </p:tavLst>
                                    </p:anim>
                                  </p:childTnLst>
                                </p:cTn>
                              </p:par>
                            </p:childTnLst>
                          </p:cTn>
                        </p:par>
                        <p:par>
                          <p:cTn id="42" fill="hold">
                            <p:stCondLst>
                              <p:cond delay="2500"/>
                            </p:stCondLst>
                            <p:childTnLst>
                              <p:par>
                                <p:cTn id="43" presetID="22" presetClass="entr" presetSubtype="4" fill="hold" grpId="0" nodeType="afterEffect" nodePh="1">
                                  <p:stCondLst>
                                    <p:cond delay="0"/>
                                  </p:stCondLst>
                                  <p:endCondLst>
                                    <p:cond evt="begin" delay="0">
                                      <p:tn val="43"/>
                                    </p:cond>
                                  </p:endCondLst>
                                  <p:childTnLst>
                                    <p:set>
                                      <p:cBhvr>
                                        <p:cTn id="44" dur="1" fill="hold">
                                          <p:stCondLst>
                                            <p:cond delay="0"/>
                                          </p:stCondLst>
                                        </p:cTn>
                                        <p:tgtEl>
                                          <p:spTgt spid="44">
                                            <p:txEl>
                                              <p:pRg st="0" end="0"/>
                                            </p:txEl>
                                          </p:spTgt>
                                        </p:tgtEl>
                                        <p:attrNameLst>
                                          <p:attrName>style.visibility</p:attrName>
                                        </p:attrNameLst>
                                      </p:cBhvr>
                                      <p:to>
                                        <p:strVal val="visible"/>
                                      </p:to>
                                    </p:set>
                                    <p:animEffect transition="in" filter="wipe(down)">
                                      <p:cBhvr>
                                        <p:cTn id="45" dur="500"/>
                                        <p:tgtEl>
                                          <p:spTgt spid="44">
                                            <p:txEl>
                                              <p:pRg st="0" end="0"/>
                                            </p:txEl>
                                          </p:spTgt>
                                        </p:tgtEl>
                                      </p:cBhvr>
                                    </p:animEffect>
                                  </p:childTnLst>
                                </p:cTn>
                              </p:par>
                            </p:childTnLst>
                          </p:cTn>
                        </p:par>
                        <p:par>
                          <p:cTn id="46" fill="hold">
                            <p:stCondLst>
                              <p:cond delay="3000"/>
                            </p:stCondLst>
                            <p:childTnLst>
                              <p:par>
                                <p:cTn id="47" presetID="22" presetClass="entr" presetSubtype="4" fill="hold" grpId="0" nodeType="afterEffect" nodePh="1">
                                  <p:stCondLst>
                                    <p:cond delay="0"/>
                                  </p:stCondLst>
                                  <p:endCondLst>
                                    <p:cond evt="begin" delay="0">
                                      <p:tn val="47"/>
                                    </p:cond>
                                  </p:endCondLst>
                                  <p:childTnLst>
                                    <p:set>
                                      <p:cBhvr>
                                        <p:cTn id="48" dur="1" fill="hold">
                                          <p:stCondLst>
                                            <p:cond delay="0"/>
                                          </p:stCondLst>
                                        </p:cTn>
                                        <p:tgtEl>
                                          <p:spTgt spid="46">
                                            <p:txEl>
                                              <p:pRg st="0" end="0"/>
                                            </p:txEl>
                                          </p:spTgt>
                                        </p:tgtEl>
                                        <p:attrNameLst>
                                          <p:attrName>style.visibility</p:attrName>
                                        </p:attrNameLst>
                                      </p:cBhvr>
                                      <p:to>
                                        <p:strVal val="visible"/>
                                      </p:to>
                                    </p:set>
                                    <p:animEffect transition="in" filter="wipe(down)">
                                      <p:cBhvr>
                                        <p:cTn id="49" dur="500"/>
                                        <p:tgtEl>
                                          <p:spTgt spid="46">
                                            <p:txEl>
                                              <p:pRg st="0" end="0"/>
                                            </p:txEl>
                                          </p:spTgt>
                                        </p:tgtEl>
                                      </p:cBhvr>
                                    </p:animEffect>
                                  </p:childTnLst>
                                </p:cTn>
                              </p:par>
                            </p:childTnLst>
                          </p:cTn>
                        </p:par>
                        <p:par>
                          <p:cTn id="50" fill="hold">
                            <p:stCondLst>
                              <p:cond delay="3500"/>
                            </p:stCondLst>
                            <p:childTnLst>
                              <p:par>
                                <p:cTn id="51" presetID="2" presetClass="entr" presetSubtype="4" accel="50000" decel="50000" fill="hold" grpId="0" nodeType="afterEffect" nodePh="1">
                                  <p:stCondLst>
                                    <p:cond delay="0"/>
                                  </p:stCondLst>
                                  <p:endCondLst>
                                    <p:cond evt="begin" delay="0">
                                      <p:tn val="51"/>
                                    </p:cond>
                                  </p:endCondLst>
                                  <p:childTnLst>
                                    <p:set>
                                      <p:cBhvr>
                                        <p:cTn id="52" dur="1" fill="hold">
                                          <p:stCondLst>
                                            <p:cond delay="0"/>
                                          </p:stCondLst>
                                        </p:cTn>
                                        <p:tgtEl>
                                          <p:spTgt spid="47">
                                            <p:txEl>
                                              <p:pRg st="0" end="0"/>
                                            </p:txEl>
                                          </p:spTgt>
                                        </p:tgtEl>
                                        <p:attrNameLst>
                                          <p:attrName>style.visibility</p:attrName>
                                        </p:attrNameLst>
                                      </p:cBhvr>
                                      <p:to>
                                        <p:strVal val="visible"/>
                                      </p:to>
                                    </p:set>
                                    <p:anim calcmode="lin" valueType="num">
                                      <p:cBhvr additive="base">
                                        <p:cTn id="53" dur="500" fill="hold"/>
                                        <p:tgtEl>
                                          <p:spTgt spid="47">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47">
                                            <p:txEl>
                                              <p:pRg st="0" end="0"/>
                                            </p:txEl>
                                          </p:spTgt>
                                        </p:tgtEl>
                                        <p:attrNameLst>
                                          <p:attrName>ppt_y</p:attrName>
                                        </p:attrNameLst>
                                      </p:cBhvr>
                                      <p:tavLst>
                                        <p:tav tm="0">
                                          <p:val>
                                            <p:strVal val="1+#ppt_h/2"/>
                                          </p:val>
                                        </p:tav>
                                        <p:tav tm="100000">
                                          <p:val>
                                            <p:strVal val="#ppt_y"/>
                                          </p:val>
                                        </p:tav>
                                      </p:tavLst>
                                    </p:anim>
                                  </p:childTnLst>
                                </p:cTn>
                              </p:par>
                            </p:childTnLst>
                          </p:cTn>
                        </p:par>
                        <p:par>
                          <p:cTn id="55" fill="hold">
                            <p:stCondLst>
                              <p:cond delay="4000"/>
                            </p:stCondLst>
                            <p:childTnLst>
                              <p:par>
                                <p:cTn id="56" presetID="2" presetClass="entr" presetSubtype="4" accel="50000" decel="50000" fill="hold" grpId="0" nodeType="afterEffect" nodePh="1">
                                  <p:stCondLst>
                                    <p:cond delay="0"/>
                                  </p:stCondLst>
                                  <p:endCondLst>
                                    <p:cond evt="begin" delay="0">
                                      <p:tn val="56"/>
                                    </p:cond>
                                  </p:endCondLst>
                                  <p:childTnLst>
                                    <p:set>
                                      <p:cBhvr>
                                        <p:cTn id="57" dur="1" fill="hold">
                                          <p:stCondLst>
                                            <p:cond delay="0"/>
                                          </p:stCondLst>
                                        </p:cTn>
                                        <p:tgtEl>
                                          <p:spTgt spid="48">
                                            <p:txEl>
                                              <p:pRg st="0" end="0"/>
                                            </p:txEl>
                                          </p:spTgt>
                                        </p:tgtEl>
                                        <p:attrNameLst>
                                          <p:attrName>style.visibility</p:attrName>
                                        </p:attrNameLst>
                                      </p:cBhvr>
                                      <p:to>
                                        <p:strVal val="visible"/>
                                      </p:to>
                                    </p:set>
                                    <p:anim calcmode="lin" valueType="num">
                                      <p:cBhvr additive="base">
                                        <p:cTn id="58" dur="500" fill="hold"/>
                                        <p:tgtEl>
                                          <p:spTgt spid="48">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48">
                                            <p:txEl>
                                              <p:pRg st="0" end="0"/>
                                            </p:txEl>
                                          </p:spTgt>
                                        </p:tgtEl>
                                        <p:attrNameLst>
                                          <p:attrName>ppt_y</p:attrName>
                                        </p:attrNameLst>
                                      </p:cBhvr>
                                      <p:tavLst>
                                        <p:tav tm="0">
                                          <p:val>
                                            <p:strVal val="1+#ppt_h/2"/>
                                          </p:val>
                                        </p:tav>
                                        <p:tav tm="100000">
                                          <p:val>
                                            <p:strVal val="#ppt_y"/>
                                          </p:val>
                                        </p:tav>
                                      </p:tavLst>
                                    </p:anim>
                                  </p:childTnLst>
                                </p:cTn>
                              </p:par>
                            </p:childTnLst>
                          </p:cTn>
                        </p:par>
                        <p:par>
                          <p:cTn id="60" fill="hold">
                            <p:stCondLst>
                              <p:cond delay="4500"/>
                            </p:stCondLst>
                            <p:childTnLst>
                              <p:par>
                                <p:cTn id="61" presetID="22" presetClass="entr" presetSubtype="4" fill="hold" grpId="0" nodeType="afterEffect" nodePh="1">
                                  <p:stCondLst>
                                    <p:cond delay="0"/>
                                  </p:stCondLst>
                                  <p:endCondLst>
                                    <p:cond evt="begin" delay="0">
                                      <p:tn val="61"/>
                                    </p:cond>
                                  </p:endCondLst>
                                  <p:childTnLst>
                                    <p:set>
                                      <p:cBhvr>
                                        <p:cTn id="62" dur="1" fill="hold">
                                          <p:stCondLst>
                                            <p:cond delay="0"/>
                                          </p:stCondLst>
                                        </p:cTn>
                                        <p:tgtEl>
                                          <p:spTgt spid="49">
                                            <p:txEl>
                                              <p:pRg st="0" end="0"/>
                                            </p:txEl>
                                          </p:spTgt>
                                        </p:tgtEl>
                                        <p:attrNameLst>
                                          <p:attrName>style.visibility</p:attrName>
                                        </p:attrNameLst>
                                      </p:cBhvr>
                                      <p:to>
                                        <p:strVal val="visible"/>
                                      </p:to>
                                    </p:set>
                                    <p:animEffect transition="in" filter="wipe(down)">
                                      <p:cBhvr>
                                        <p:cTn id="63" dur="500"/>
                                        <p:tgtEl>
                                          <p:spTgt spid="49">
                                            <p:txEl>
                                              <p:pRg st="0" end="0"/>
                                            </p:txEl>
                                          </p:spTgt>
                                        </p:tgtEl>
                                      </p:cBhvr>
                                    </p:animEffect>
                                  </p:childTnLst>
                                </p:cTn>
                              </p:par>
                            </p:childTnLst>
                          </p:cTn>
                        </p:par>
                        <p:par>
                          <p:cTn id="64" fill="hold">
                            <p:stCondLst>
                              <p:cond delay="5000"/>
                            </p:stCondLst>
                            <p:childTnLst>
                              <p:par>
                                <p:cTn id="65" presetID="22" presetClass="entr" presetSubtype="4" fill="hold" grpId="0" nodeType="afterEffect" nodePh="1">
                                  <p:stCondLst>
                                    <p:cond delay="0"/>
                                  </p:stCondLst>
                                  <p:endCondLst>
                                    <p:cond evt="begin" delay="0">
                                      <p:tn val="65"/>
                                    </p:cond>
                                  </p:endCondLst>
                                  <p:childTnLst>
                                    <p:set>
                                      <p:cBhvr>
                                        <p:cTn id="66" dur="1" fill="hold">
                                          <p:stCondLst>
                                            <p:cond delay="0"/>
                                          </p:stCondLst>
                                        </p:cTn>
                                        <p:tgtEl>
                                          <p:spTgt spid="50">
                                            <p:txEl>
                                              <p:pRg st="0" end="0"/>
                                            </p:txEl>
                                          </p:spTgt>
                                        </p:tgtEl>
                                        <p:attrNameLst>
                                          <p:attrName>style.visibility</p:attrName>
                                        </p:attrNameLst>
                                      </p:cBhvr>
                                      <p:to>
                                        <p:strVal val="visible"/>
                                      </p:to>
                                    </p:set>
                                    <p:animEffect transition="in" filter="wipe(down)">
                                      <p:cBhvr>
                                        <p:cTn id="67" dur="500"/>
                                        <p:tgtEl>
                                          <p:spTgt spid="5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0" grpId="0"/>
      <p:bldP spid="31" grpId="0"/>
      <p:bldP spid="32" grpId="0"/>
      <p:bldP spid="33"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ppt_x"/>
                          </p:val>
                        </p:tav>
                        <p:tav tm="100000">
                          <p:val>
                            <p:strVal val="#ppt_x"/>
                          </p:val>
                        </p:tav>
                      </p:tavLst>
                    </p:anim>
                    <p:anim calcmode="lin" valueType="num">
                      <p:cBhvr additive="base">
                        <p:cTn dur="500" fill="hold"/>
                        <p:tgtEl>
                          <p:spTgt spid="33"/>
                        </p:tgtEl>
                        <p:attrNameLst>
                          <p:attrName>ppt_y</p:attrName>
                        </p:attrNameLst>
                      </p:cBhvr>
                      <p:tavLst>
                        <p:tav tm="0">
                          <p:val>
                            <p:strVal val="1+#ppt_h/2"/>
                          </p:val>
                        </p:tav>
                        <p:tav tm="100000">
                          <p:val>
                            <p:strVal val="#ppt_y"/>
                          </p:val>
                        </p:tav>
                      </p:tavLst>
                    </p:anim>
                  </p:childTnLst>
                </p:cTn>
              </p:par>
            </p:tnLst>
          </p:tmpl>
        </p:tmplLst>
      </p:bldP>
      <p:bldP spid="3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34"/>
                        </p:tgtEl>
                        <p:attrNameLst>
                          <p:attrName>style.visibility</p:attrName>
                        </p:attrNameLst>
                      </p:cBhvr>
                      <p:to>
                        <p:strVal val="visible"/>
                      </p:to>
                    </p:set>
                    <p:animEffect transition="in" filter="wipe(down)">
                      <p:cBhvr>
                        <p:cTn dur="500"/>
                        <p:tgtEl>
                          <p:spTgt spid="34"/>
                        </p:tgtEl>
                      </p:cBhvr>
                    </p:animEffect>
                  </p:childTnLst>
                </p:cTn>
              </p:par>
            </p:tnLst>
          </p:tmpl>
        </p:tmplLst>
      </p:bldP>
      <p:bldP spid="35"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35"/>
                        </p:tgtEl>
                        <p:attrNameLst>
                          <p:attrName>style.visibility</p:attrName>
                        </p:attrNameLst>
                      </p:cBhvr>
                      <p:to>
                        <p:strVal val="visible"/>
                      </p:to>
                    </p:set>
                    <p:animEffect transition="in" filter="wipe(down)">
                      <p:cBhvr>
                        <p:cTn dur="500"/>
                        <p:tgtEl>
                          <p:spTgt spid="35"/>
                        </p:tgtEl>
                      </p:cBhvr>
                    </p:animEffect>
                  </p:childTnLst>
                </p:cTn>
              </p:par>
            </p:tnLst>
          </p:tmpl>
        </p:tmplLst>
      </p:bldP>
      <p:bldP spid="36"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36"/>
                        </p:tgtEl>
                        <p:attrNameLst>
                          <p:attrName>style.visibility</p:attrName>
                        </p:attrNameLst>
                      </p:cBhvr>
                      <p:to>
                        <p:strVal val="visible"/>
                      </p:to>
                    </p:set>
                    <p:animEffect transition="in" filter="wipe(down)">
                      <p:cBhvr>
                        <p:cTn dur="500"/>
                        <p:tgtEl>
                          <p:spTgt spid="36"/>
                        </p:tgtEl>
                      </p:cBhvr>
                    </p:animEffect>
                  </p:childTnLst>
                </p:cTn>
              </p:par>
            </p:tnLst>
          </p:tmpl>
        </p:tmplLst>
      </p:bldP>
      <p:bldP spid="37" grpId="0"/>
      <p:bldP spid="4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44"/>
                        </p:tgtEl>
                        <p:attrNameLst>
                          <p:attrName>style.visibility</p:attrName>
                        </p:attrNameLst>
                      </p:cBhvr>
                      <p:to>
                        <p:strVal val="visible"/>
                      </p:to>
                    </p:set>
                    <p:animEffect transition="in" filter="wipe(down)">
                      <p:cBhvr>
                        <p:cTn dur="500"/>
                        <p:tgtEl>
                          <p:spTgt spid="44"/>
                        </p:tgtEl>
                      </p:cBhvr>
                    </p:animEffect>
                  </p:childTnLst>
                </p:cTn>
              </p:par>
            </p:tnLst>
          </p:tmpl>
        </p:tmplLst>
      </p:bldP>
      <p:bldP spid="46"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46"/>
                        </p:tgtEl>
                        <p:attrNameLst>
                          <p:attrName>style.visibility</p:attrName>
                        </p:attrNameLst>
                      </p:cBhvr>
                      <p:to>
                        <p:strVal val="visible"/>
                      </p:to>
                    </p:set>
                    <p:animEffect transition="in" filter="wipe(down)">
                      <p:cBhvr>
                        <p:cTn dur="500"/>
                        <p:tgtEl>
                          <p:spTgt spid="46"/>
                        </p:tgtEl>
                      </p:cBhvr>
                    </p:animEffect>
                  </p:childTnLst>
                </p:cTn>
              </p:par>
            </p:tnLst>
          </p:tmpl>
        </p:tmplLst>
      </p:bldP>
      <p:bldP spid="4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ppt_x"/>
                          </p:val>
                        </p:tav>
                        <p:tav tm="100000">
                          <p:val>
                            <p:strVal val="#ppt_x"/>
                          </p:val>
                        </p:tav>
                      </p:tavLst>
                    </p:anim>
                    <p:anim calcmode="lin" valueType="num">
                      <p:cBhvr additive="base">
                        <p:cTn dur="500" fill="hold"/>
                        <p:tgtEl>
                          <p:spTgt spid="47"/>
                        </p:tgtEl>
                        <p:attrNameLst>
                          <p:attrName>ppt_y</p:attrName>
                        </p:attrNameLst>
                      </p:cBhvr>
                      <p:tavLst>
                        <p:tav tm="0">
                          <p:val>
                            <p:strVal val="1+#ppt_h/2"/>
                          </p:val>
                        </p:tav>
                        <p:tav tm="100000">
                          <p:val>
                            <p:strVal val="#ppt_y"/>
                          </p:val>
                        </p:tav>
                      </p:tavLst>
                    </p:anim>
                  </p:childTnLst>
                </p:cTn>
              </p:par>
            </p:tnLst>
          </p:tmpl>
        </p:tmplLst>
      </p:bldP>
      <p:bldP spid="48"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48"/>
                        </p:tgtEl>
                        <p:attrNameLst>
                          <p:attrName>style.visibility</p:attrName>
                        </p:attrNameLst>
                      </p:cBhvr>
                      <p:to>
                        <p:strVal val="visible"/>
                      </p:to>
                    </p:set>
                    <p:anim calcmode="lin" valueType="num">
                      <p:cBhvr additive="base">
                        <p:cTn dur="500" fill="hold"/>
                        <p:tgtEl>
                          <p:spTgt spid="48"/>
                        </p:tgtEl>
                        <p:attrNameLst>
                          <p:attrName>ppt_x</p:attrName>
                        </p:attrNameLst>
                      </p:cBhvr>
                      <p:tavLst>
                        <p:tav tm="0">
                          <p:val>
                            <p:strVal val="#ppt_x"/>
                          </p:val>
                        </p:tav>
                        <p:tav tm="100000">
                          <p:val>
                            <p:strVal val="#ppt_x"/>
                          </p:val>
                        </p:tav>
                      </p:tavLst>
                    </p:anim>
                    <p:anim calcmode="lin" valueType="num">
                      <p:cBhvr additive="base">
                        <p:cTn dur="500" fill="hold"/>
                        <p:tgtEl>
                          <p:spTgt spid="48"/>
                        </p:tgtEl>
                        <p:attrNameLst>
                          <p:attrName>ppt_y</p:attrName>
                        </p:attrNameLst>
                      </p:cBhvr>
                      <p:tavLst>
                        <p:tav tm="0">
                          <p:val>
                            <p:strVal val="1+#ppt_h/2"/>
                          </p:val>
                        </p:tav>
                        <p:tav tm="100000">
                          <p:val>
                            <p:strVal val="#ppt_y"/>
                          </p:val>
                        </p:tav>
                      </p:tavLst>
                    </p:anim>
                  </p:childTnLst>
                </p:cTn>
              </p:par>
            </p:tnLst>
          </p:tmpl>
        </p:tmplLst>
      </p:bldP>
      <p:bldP spid="4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49"/>
                        </p:tgtEl>
                        <p:attrNameLst>
                          <p:attrName>style.visibility</p:attrName>
                        </p:attrNameLst>
                      </p:cBhvr>
                      <p:to>
                        <p:strVal val="visible"/>
                      </p:to>
                    </p:set>
                    <p:animEffect transition="in" filter="wipe(down)">
                      <p:cBhvr>
                        <p:cTn dur="500"/>
                        <p:tgtEl>
                          <p:spTgt spid="49"/>
                        </p:tgtEl>
                      </p:cBhvr>
                    </p:animEffect>
                  </p:childTnLst>
                </p:cTn>
              </p:par>
            </p:tnLst>
          </p:tmpl>
        </p:tmplLst>
      </p:bldP>
      <p:bldP spid="50"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50"/>
                        </p:tgtEl>
                        <p:attrNameLst>
                          <p:attrName>style.visibility</p:attrName>
                        </p:attrNameLst>
                      </p:cBhvr>
                      <p:to>
                        <p:strVal val="visible"/>
                      </p:to>
                    </p:set>
                    <p:animEffect transition="in" filter="wipe(down)">
                      <p:cBhvr>
                        <p:cTn dur="500"/>
                        <p:tgtEl>
                          <p:spTgt spid="50"/>
                        </p:tgtEl>
                      </p:cBhvr>
                    </p:animEffect>
                  </p:childTnLst>
                </p:cTn>
              </p:par>
            </p:tnLst>
          </p:tmpl>
        </p:tmplLst>
      </p:bldP>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3-Pics">
    <p:spTree>
      <p:nvGrpSpPr>
        <p:cNvPr id="1" name=""/>
        <p:cNvGrpSpPr/>
        <p:nvPr/>
      </p:nvGrpSpPr>
      <p:grpSpPr>
        <a:xfrm>
          <a:off x="0" y="0"/>
          <a:ext cx="0" cy="0"/>
          <a:chOff x="0" y="0"/>
          <a:chExt cx="0" cy="0"/>
        </a:xfrm>
      </p:grpSpPr>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Picture Placeholder 7"/>
          <p:cNvSpPr>
            <a:spLocks noGrp="1"/>
          </p:cNvSpPr>
          <p:nvPr>
            <p:ph type="pic" sz="quarter" idx="10" hasCustomPrompt="1"/>
          </p:nvPr>
        </p:nvSpPr>
        <p:spPr>
          <a:xfrm>
            <a:off x="188641" y="2123729"/>
            <a:ext cx="2376264" cy="2520279"/>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2" name="Text Placeholder 3"/>
          <p:cNvSpPr>
            <a:spLocks noGrp="1"/>
          </p:cNvSpPr>
          <p:nvPr>
            <p:ph type="body" sz="half" idx="20"/>
          </p:nvPr>
        </p:nvSpPr>
        <p:spPr>
          <a:xfrm>
            <a:off x="2972034" y="7236296"/>
            <a:ext cx="3553309"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dirty="0"/>
          </a:p>
        </p:txBody>
      </p:sp>
      <p:sp>
        <p:nvSpPr>
          <p:cNvPr id="84" name="Text Placeholder 3"/>
          <p:cNvSpPr>
            <a:spLocks noGrp="1"/>
          </p:cNvSpPr>
          <p:nvPr>
            <p:ph type="body" sz="half" idx="21"/>
          </p:nvPr>
        </p:nvSpPr>
        <p:spPr>
          <a:xfrm>
            <a:off x="2996952" y="8100392"/>
            <a:ext cx="3528392"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dirty="0"/>
          </a:p>
        </p:txBody>
      </p:sp>
      <p:sp>
        <p:nvSpPr>
          <p:cNvPr id="87" name="Text Placeholder 3"/>
          <p:cNvSpPr>
            <a:spLocks noGrp="1"/>
          </p:cNvSpPr>
          <p:nvPr>
            <p:ph type="body" sz="half" idx="24"/>
          </p:nvPr>
        </p:nvSpPr>
        <p:spPr>
          <a:xfrm>
            <a:off x="201600" y="1324800"/>
            <a:ext cx="2376264" cy="676800"/>
          </a:xfrm>
          <a:prstGeom prst="rect">
            <a:avLst/>
          </a:prstGeom>
        </p:spPr>
        <p:txBody>
          <a:bodyPr wrap="square" lIns="90000" tIns="46800" rIns="90000" bIns="46800" anchor="t" anchorCtr="0">
            <a:noAutofit/>
          </a:bodyPr>
          <a:lstStyle>
            <a:lvl1pPr marL="0" indent="0" algn="l">
              <a:buNone/>
              <a:defRPr sz="1000" b="1"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2" name="Text Placeholder 3"/>
          <p:cNvSpPr>
            <a:spLocks noGrp="1"/>
          </p:cNvSpPr>
          <p:nvPr>
            <p:ph type="body" sz="half" idx="2"/>
          </p:nvPr>
        </p:nvSpPr>
        <p:spPr>
          <a:xfrm>
            <a:off x="188640" y="4716016"/>
            <a:ext cx="2419935" cy="576064"/>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14" name="ZoneTexte 13"/>
          <p:cNvSpPr txBox="1"/>
          <p:nvPr userDrawn="1"/>
        </p:nvSpPr>
        <p:spPr>
          <a:xfrm>
            <a:off x="-27384" y="161508"/>
            <a:ext cx="6693382" cy="307777"/>
          </a:xfrm>
          <a:prstGeom prst="rect">
            <a:avLst/>
          </a:prstGeom>
          <a:noFill/>
        </p:spPr>
        <p:txBody>
          <a:bodyPr wrap="square" rtlCol="0">
            <a:spAutoFit/>
          </a:bodyPr>
          <a:lstStyle/>
          <a:p>
            <a:pPr algn="r"/>
            <a:r>
              <a:rPr lang="fr-FR" sz="1400" b="1" dirty="0">
                <a:solidFill>
                  <a:schemeClr val="bg1"/>
                </a:solidFill>
                <a:latin typeface="Segoe UI" panose="020B0502040204020203" pitchFamily="34" charset="0"/>
                <a:ea typeface="Verdana" panose="020B0604030504040204" pitchFamily="34" charset="0"/>
                <a:cs typeface="Segoe UI" panose="020B0502040204020203" pitchFamily="34" charset="0"/>
              </a:rPr>
              <a:t>PRODUCT INFORMATION </a:t>
            </a:r>
          </a:p>
        </p:txBody>
      </p:sp>
      <p:pic>
        <p:nvPicPr>
          <p:cNvPr id="1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4463" y="75823"/>
            <a:ext cx="720000" cy="463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ectangle 15"/>
          <p:cNvSpPr/>
          <p:nvPr userDrawn="1"/>
        </p:nvSpPr>
        <p:spPr>
          <a:xfrm>
            <a:off x="4691" y="8624008"/>
            <a:ext cx="6848617" cy="556504"/>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343" rtl="0" eaLnBrk="1" latinLnBrk="0" hangingPunct="1">
              <a:defRPr sz="1800" kern="1200">
                <a:solidFill>
                  <a:schemeClr val="lt1"/>
                </a:solidFill>
                <a:latin typeface="+mn-lt"/>
                <a:ea typeface="+mn-ea"/>
                <a:cs typeface="+mn-cs"/>
              </a:defRPr>
            </a:lvl1pPr>
            <a:lvl2pPr marL="457172" algn="l" defTabSz="914343" rtl="0" eaLnBrk="1" latinLnBrk="0" hangingPunct="1">
              <a:defRPr sz="1800" kern="1200">
                <a:solidFill>
                  <a:schemeClr val="lt1"/>
                </a:solidFill>
                <a:latin typeface="+mn-lt"/>
                <a:ea typeface="+mn-ea"/>
                <a:cs typeface="+mn-cs"/>
              </a:defRPr>
            </a:lvl2pPr>
            <a:lvl3pPr marL="914343" algn="l" defTabSz="914343" rtl="0" eaLnBrk="1" latinLnBrk="0" hangingPunct="1">
              <a:defRPr sz="1800" kern="1200">
                <a:solidFill>
                  <a:schemeClr val="lt1"/>
                </a:solidFill>
                <a:latin typeface="+mn-lt"/>
                <a:ea typeface="+mn-ea"/>
                <a:cs typeface="+mn-cs"/>
              </a:defRPr>
            </a:lvl3pPr>
            <a:lvl4pPr marL="1371515" algn="l" defTabSz="914343" rtl="0" eaLnBrk="1" latinLnBrk="0" hangingPunct="1">
              <a:defRPr sz="1800" kern="1200">
                <a:solidFill>
                  <a:schemeClr val="lt1"/>
                </a:solidFill>
                <a:latin typeface="+mn-lt"/>
                <a:ea typeface="+mn-ea"/>
                <a:cs typeface="+mn-cs"/>
              </a:defRPr>
            </a:lvl4pPr>
            <a:lvl5pPr marL="1828686" algn="l" defTabSz="914343" rtl="0" eaLnBrk="1" latinLnBrk="0" hangingPunct="1">
              <a:defRPr sz="1800" kern="1200">
                <a:solidFill>
                  <a:schemeClr val="lt1"/>
                </a:solidFill>
                <a:latin typeface="+mn-lt"/>
                <a:ea typeface="+mn-ea"/>
                <a:cs typeface="+mn-cs"/>
              </a:defRPr>
            </a:lvl5pPr>
            <a:lvl6pPr marL="2285857" algn="l" defTabSz="914343" rtl="0" eaLnBrk="1" latinLnBrk="0" hangingPunct="1">
              <a:defRPr sz="1800" kern="1200">
                <a:solidFill>
                  <a:schemeClr val="lt1"/>
                </a:solidFill>
                <a:latin typeface="+mn-lt"/>
                <a:ea typeface="+mn-ea"/>
                <a:cs typeface="+mn-cs"/>
              </a:defRPr>
            </a:lvl6pPr>
            <a:lvl7pPr marL="2743029" algn="l" defTabSz="914343" rtl="0" eaLnBrk="1" latinLnBrk="0" hangingPunct="1">
              <a:defRPr sz="1800" kern="1200">
                <a:solidFill>
                  <a:schemeClr val="lt1"/>
                </a:solidFill>
                <a:latin typeface="+mn-lt"/>
                <a:ea typeface="+mn-ea"/>
                <a:cs typeface="+mn-cs"/>
              </a:defRPr>
            </a:lvl7pPr>
            <a:lvl8pPr marL="3200200" algn="l" defTabSz="914343" rtl="0" eaLnBrk="1" latinLnBrk="0" hangingPunct="1">
              <a:defRPr sz="1800" kern="1200">
                <a:solidFill>
                  <a:schemeClr val="lt1"/>
                </a:solidFill>
                <a:latin typeface="+mn-lt"/>
                <a:ea typeface="+mn-ea"/>
                <a:cs typeface="+mn-cs"/>
              </a:defRPr>
            </a:lvl8pPr>
            <a:lvl9pPr marL="3657372" algn="l" defTabSz="914343" rtl="0" eaLnBrk="1" latinLnBrk="0" hangingPunct="1">
              <a:defRPr sz="1800" kern="1200">
                <a:solidFill>
                  <a:schemeClr val="lt1"/>
                </a:solidFill>
                <a:latin typeface="+mn-lt"/>
                <a:ea typeface="+mn-ea"/>
                <a:cs typeface="+mn-cs"/>
              </a:defRPr>
            </a:lvl9pPr>
          </a:lstStyle>
          <a:p>
            <a:pPr algn="ctr"/>
            <a:endParaRPr lang="fr-FR"/>
          </a:p>
        </p:txBody>
      </p:sp>
      <p:sp>
        <p:nvSpPr>
          <p:cNvPr id="17" name="Rectangle 16"/>
          <p:cNvSpPr/>
          <p:nvPr userDrawn="1"/>
        </p:nvSpPr>
        <p:spPr>
          <a:xfrm>
            <a:off x="4692" y="8696016"/>
            <a:ext cx="5217152" cy="400110"/>
          </a:xfrm>
          <a:prstGeom prst="rect">
            <a:avLst/>
          </a:prstGeom>
        </p:spPr>
        <p:txBody>
          <a:bodyPr wrap="square">
            <a:spAutoFit/>
          </a:bodyPr>
          <a:ls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a:lstStyle>
          <a:p>
            <a:pPr marL="0" marR="0" indent="0" algn="just" defTabSz="914343" rtl="0" eaLnBrk="1" fontAlgn="auto" latinLnBrk="0" hangingPunct="1">
              <a:lnSpc>
                <a:spcPct val="100000"/>
              </a:lnSpc>
              <a:spcBef>
                <a:spcPts val="0"/>
              </a:spcBef>
              <a:spcAft>
                <a:spcPts val="0"/>
              </a:spcAft>
              <a:buClrTx/>
              <a:buSzTx/>
              <a:buFontTx/>
              <a:buNone/>
              <a:tabLst/>
              <a:defRPr/>
            </a:pPr>
            <a:r>
              <a:rPr lang="fr-FR" sz="500" noProof="0" dirty="0">
                <a:solidFill>
                  <a:schemeClr val="bg1">
                    <a:lumMod val="50000"/>
                  </a:schemeClr>
                </a:solidFill>
                <a:latin typeface="Segoe UI" panose="020B0502040204020203" pitchFamily="34" charset="0"/>
                <a:cs typeface="Segoe UI" panose="020B0502040204020203" pitchFamily="34" charset="0"/>
              </a:rPr>
              <a:t>© 2023 Guillemot Corporation S.A. Tous droits</a:t>
            </a:r>
            <a:r>
              <a:rPr lang="fr-FR" sz="500" baseline="0" noProof="0" dirty="0">
                <a:solidFill>
                  <a:schemeClr val="bg1">
                    <a:lumMod val="50000"/>
                  </a:schemeClr>
                </a:solidFill>
                <a:latin typeface="Segoe UI" panose="020B0502040204020203" pitchFamily="34" charset="0"/>
                <a:cs typeface="Segoe UI" panose="020B0502040204020203" pitchFamily="34" charset="0"/>
              </a:rPr>
              <a:t> réservés</a:t>
            </a:r>
            <a:r>
              <a:rPr lang="fr-FR" sz="500" noProof="0" dirty="0">
                <a:solidFill>
                  <a:schemeClr val="bg1">
                    <a:lumMod val="50000"/>
                  </a:schemeClr>
                </a:solidFill>
                <a:latin typeface="Segoe UI" panose="020B0502040204020203" pitchFamily="34" charset="0"/>
                <a:cs typeface="Segoe UI" panose="020B0502040204020203" pitchFamily="34" charset="0"/>
              </a:rPr>
              <a:t>. Hercules® est une marque déposée de Guillemot Corporation S.A. </a:t>
            </a:r>
            <a:r>
              <a:rPr lang="fr-FR" sz="500" noProof="0" dirty="0" err="1">
                <a:solidFill>
                  <a:schemeClr val="bg1">
                    <a:lumMod val="50000"/>
                  </a:schemeClr>
                </a:solidFill>
                <a:latin typeface="Segoe UI" panose="020B0502040204020203" pitchFamily="34" charset="0"/>
                <a:cs typeface="Segoe UI" panose="020B0502040204020203" pitchFamily="34" charset="0"/>
              </a:rPr>
              <a:t>Serato</a:t>
            </a:r>
            <a:r>
              <a:rPr lang="fr-FR" sz="500" noProof="0" dirty="0">
                <a:solidFill>
                  <a:schemeClr val="bg1">
                    <a:lumMod val="50000"/>
                  </a:schemeClr>
                </a:solidFill>
                <a:latin typeface="Segoe UI" panose="020B0502040204020203" pitchFamily="34" charset="0"/>
                <a:cs typeface="Segoe UI" panose="020B0502040204020203" pitchFamily="34" charset="0"/>
              </a:rPr>
              <a:t>, </a:t>
            </a:r>
            <a:r>
              <a:rPr lang="fr-FR" sz="500" noProof="0" dirty="0" err="1">
                <a:solidFill>
                  <a:schemeClr val="bg1">
                    <a:lumMod val="50000"/>
                  </a:schemeClr>
                </a:solidFill>
                <a:latin typeface="Segoe UI" panose="020B0502040204020203" pitchFamily="34" charset="0"/>
                <a:cs typeface="Segoe UI" panose="020B0502040204020203" pitchFamily="34" charset="0"/>
              </a:rPr>
              <a:t>Serato</a:t>
            </a:r>
            <a:r>
              <a:rPr lang="fr-FR" sz="500" noProof="0" dirty="0">
                <a:solidFill>
                  <a:schemeClr val="bg1">
                    <a:lumMod val="50000"/>
                  </a:schemeClr>
                </a:solidFill>
                <a:latin typeface="Segoe UI" panose="020B0502040204020203" pitchFamily="34" charset="0"/>
                <a:cs typeface="Segoe UI" panose="020B0502040204020203" pitchFamily="34" charset="0"/>
              </a:rPr>
              <a:t> DJ Lite et </a:t>
            </a:r>
            <a:r>
              <a:rPr lang="fr-FR" sz="500" noProof="0" dirty="0" err="1">
                <a:solidFill>
                  <a:schemeClr val="bg1">
                    <a:lumMod val="50000"/>
                  </a:schemeClr>
                </a:solidFill>
                <a:latin typeface="Segoe UI" panose="020B0502040204020203" pitchFamily="34" charset="0"/>
                <a:cs typeface="Segoe UI" panose="020B0502040204020203" pitchFamily="34" charset="0"/>
              </a:rPr>
              <a:t>Serato</a:t>
            </a:r>
            <a:r>
              <a:rPr lang="fr-FR" sz="500" noProof="0" dirty="0">
                <a:solidFill>
                  <a:schemeClr val="bg1">
                    <a:lumMod val="50000"/>
                  </a:schemeClr>
                </a:solidFill>
                <a:latin typeface="Segoe UI" panose="020B0502040204020203" pitchFamily="34" charset="0"/>
                <a:cs typeface="Segoe UI" panose="020B0502040204020203" pitchFamily="34" charset="0"/>
              </a:rPr>
              <a:t> DJ Pro sont des marques déposées de </a:t>
            </a:r>
            <a:r>
              <a:rPr lang="fr-FR" sz="500" noProof="0" dirty="0" err="1">
                <a:solidFill>
                  <a:schemeClr val="bg1">
                    <a:lumMod val="50000"/>
                  </a:schemeClr>
                </a:solidFill>
                <a:latin typeface="Segoe UI" panose="020B0502040204020203" pitchFamily="34" charset="0"/>
                <a:cs typeface="Segoe UI" panose="020B0502040204020203" pitchFamily="34" charset="0"/>
              </a:rPr>
              <a:t>Serato</a:t>
            </a:r>
            <a:r>
              <a:rPr lang="fr-FR" sz="500" noProof="0" dirty="0">
                <a:solidFill>
                  <a:schemeClr val="bg1">
                    <a:lumMod val="50000"/>
                  </a:schemeClr>
                </a:solidFill>
                <a:latin typeface="Segoe UI" panose="020B0502040204020203" pitchFamily="34" charset="0"/>
                <a:cs typeface="Segoe UI" panose="020B0502040204020203" pitchFamily="34" charset="0"/>
              </a:rPr>
              <a:t> Audio </a:t>
            </a:r>
            <a:r>
              <a:rPr lang="fr-FR" sz="500" noProof="0" dirty="0" err="1">
                <a:solidFill>
                  <a:schemeClr val="bg1">
                    <a:lumMod val="50000"/>
                  </a:schemeClr>
                </a:solidFill>
                <a:latin typeface="Segoe UI" panose="020B0502040204020203" pitchFamily="34" charset="0"/>
                <a:cs typeface="Segoe UI" panose="020B0502040204020203" pitchFamily="34" charset="0"/>
              </a:rPr>
              <a:t>Research</a:t>
            </a:r>
            <a:r>
              <a:rPr lang="fr-FR" sz="500" noProof="0" dirty="0">
                <a:solidFill>
                  <a:schemeClr val="bg1">
                    <a:lumMod val="50000"/>
                  </a:schemeClr>
                </a:solidFill>
                <a:latin typeface="Segoe UI" panose="020B0502040204020203" pitchFamily="34" charset="0"/>
                <a:cs typeface="Segoe UI" panose="020B0502040204020203" pitchFamily="34" charset="0"/>
              </a:rPr>
              <a:t>, Ltd. Les autres marques commerciales et noms de marques sont reconnus par les présentes et sont la propriété de leurs détenteurs respectifs. Photos et illustrations non contractuelles. Le contenu, la conception et caractéristiques sont susceptibles d’être modifiés sans préavis et peuvent varier d’un pays à un autre.</a:t>
            </a:r>
          </a:p>
        </p:txBody>
      </p:sp>
      <p:sp>
        <p:nvSpPr>
          <p:cNvPr id="18" name="ZoneTexte 17"/>
          <p:cNvSpPr txBox="1"/>
          <p:nvPr userDrawn="1"/>
        </p:nvSpPr>
        <p:spPr>
          <a:xfrm>
            <a:off x="5217151" y="8738295"/>
            <a:ext cx="1747771" cy="261610"/>
          </a:xfrm>
          <a:prstGeom prst="rect">
            <a:avLst/>
          </a:prstGeom>
          <a:noFill/>
        </p:spPr>
        <p:txBody>
          <a:bodyPr wrap="square" rtlCol="0">
            <a:spAutoFit/>
          </a:bodyPr>
          <a:lstStyle/>
          <a:p>
            <a:pPr algn="ctr"/>
            <a:r>
              <a:rPr lang="fr-FR" sz="1100" b="1" dirty="0">
                <a:latin typeface="Segoe UI" panose="020B0502040204020203" pitchFamily="34" charset="0"/>
                <a:cs typeface="Segoe UI" panose="020B0502040204020203" pitchFamily="34" charset="0"/>
              </a:rPr>
              <a:t>www.hercules.com</a:t>
            </a:r>
          </a:p>
        </p:txBody>
      </p:sp>
      <p:cxnSp>
        <p:nvCxnSpPr>
          <p:cNvPr id="20" name="Connecteur droit 19"/>
          <p:cNvCxnSpPr/>
          <p:nvPr userDrawn="1"/>
        </p:nvCxnSpPr>
        <p:spPr>
          <a:xfrm>
            <a:off x="5301208" y="8676456"/>
            <a:ext cx="0" cy="4001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7845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additive="base">
                                        <p:cTn id="7" dur="500" fill="hold"/>
                                        <p:tgtEl>
                                          <p:spTgt spid="75"/>
                                        </p:tgtEl>
                                        <p:attrNameLst>
                                          <p:attrName>ppt_x</p:attrName>
                                        </p:attrNameLst>
                                      </p:cBhvr>
                                      <p:tavLst>
                                        <p:tav tm="0">
                                          <p:val>
                                            <p:strVal val="#ppt_x"/>
                                          </p:val>
                                        </p:tav>
                                        <p:tav tm="100000">
                                          <p:val>
                                            <p:strVal val="#ppt_x"/>
                                          </p:val>
                                        </p:tav>
                                      </p:tavLst>
                                    </p:anim>
                                    <p:anim calcmode="lin" valueType="num">
                                      <p:cBhvr additive="base">
                                        <p:cTn id="8" dur="500" fill="hold"/>
                                        <p:tgtEl>
                                          <p:spTgt spid="7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grpId="0" nodeType="afterEffect" nodePh="1">
                                  <p:stCondLst>
                                    <p:cond delay="0"/>
                                  </p:stCondLst>
                                  <p:endCondLst>
                                    <p:cond evt="begin" delay="0">
                                      <p:tn val="10"/>
                                    </p:cond>
                                  </p:endCondLst>
                                  <p:childTnLst>
                                    <p:set>
                                      <p:cBhvr>
                                        <p:cTn id="11" dur="1" fill="hold">
                                          <p:stCondLst>
                                            <p:cond delay="0"/>
                                          </p:stCondLst>
                                        </p:cTn>
                                        <p:tgtEl>
                                          <p:spTgt spid="84">
                                            <p:txEl>
                                              <p:pRg st="0" end="0"/>
                                            </p:txEl>
                                          </p:spTgt>
                                        </p:tgtEl>
                                        <p:attrNameLst>
                                          <p:attrName>style.visibility</p:attrName>
                                        </p:attrNameLst>
                                      </p:cBhvr>
                                      <p:to>
                                        <p:strVal val="visible"/>
                                      </p:to>
                                    </p:set>
                                    <p:animEffect transition="in" filter="wipe(down)">
                                      <p:cBhvr>
                                        <p:cTn id="12" dur="500"/>
                                        <p:tgtEl>
                                          <p:spTgt spid="84">
                                            <p:txEl>
                                              <p:pRg st="0" end="0"/>
                                            </p:txEl>
                                          </p:spTgt>
                                        </p:tgtEl>
                                      </p:cBhvr>
                                    </p:animEffect>
                                  </p:childTnLst>
                                </p:cTn>
                              </p:par>
                            </p:childTnLst>
                          </p:cTn>
                        </p:par>
                        <p:par>
                          <p:cTn id="13" fill="hold">
                            <p:stCondLst>
                              <p:cond delay="1000"/>
                            </p:stCondLst>
                            <p:childTnLst>
                              <p:par>
                                <p:cTn id="14" presetID="2" presetClass="entr" presetSubtype="4" accel="50000" decel="50000" fill="hold" grpId="0" nodeType="afterEffect" nodePh="1">
                                  <p:stCondLst>
                                    <p:cond delay="0"/>
                                  </p:stCondLst>
                                  <p:endCondLst>
                                    <p:cond evt="begin" delay="0">
                                      <p:tn val="14"/>
                                    </p:cond>
                                  </p:endCondLst>
                                  <p:childTnLst>
                                    <p:set>
                                      <p:cBhvr>
                                        <p:cTn id="15" dur="1" fill="hold">
                                          <p:stCondLst>
                                            <p:cond delay="0"/>
                                          </p:stCondLst>
                                        </p:cTn>
                                        <p:tgtEl>
                                          <p:spTgt spid="82">
                                            <p:txEl>
                                              <p:pRg st="0" end="0"/>
                                            </p:txEl>
                                          </p:spTgt>
                                        </p:tgtEl>
                                        <p:attrNameLst>
                                          <p:attrName>style.visibility</p:attrName>
                                        </p:attrNameLst>
                                      </p:cBhvr>
                                      <p:to>
                                        <p:strVal val="visible"/>
                                      </p:to>
                                    </p:set>
                                    <p:anim calcmode="lin" valueType="num">
                                      <p:cBhvr additive="base">
                                        <p:cTn id="16"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accel="50000" decel="50000" fill="hold" grpId="0" nodeType="afterEffect" nodePh="1">
                                  <p:stCondLst>
                                    <p:cond delay="0"/>
                                  </p:stCondLst>
                                  <p:endCondLst>
                                    <p:cond evt="begin" delay="0">
                                      <p:tn val="19"/>
                                    </p:cond>
                                  </p:endCondLst>
                                  <p:childTnLst>
                                    <p:set>
                                      <p:cBhvr>
                                        <p:cTn id="20" dur="1" fill="hold">
                                          <p:stCondLst>
                                            <p:cond delay="0"/>
                                          </p:stCondLst>
                                        </p:cTn>
                                        <p:tgtEl>
                                          <p:spTgt spid="87">
                                            <p:txEl>
                                              <p:pRg st="0" end="0"/>
                                            </p:txEl>
                                          </p:spTgt>
                                        </p:tgtEl>
                                        <p:attrNameLst>
                                          <p:attrName>style.visibility</p:attrName>
                                        </p:attrNameLst>
                                      </p:cBhvr>
                                      <p:to>
                                        <p:strVal val="visible"/>
                                      </p:to>
                                    </p:set>
                                    <p:anim calcmode="lin" valueType="num">
                                      <p:cBhvr additive="base">
                                        <p:cTn id="21"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82"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fill="hold"/>
                        <p:tgtEl>
                          <p:spTgt spid="82"/>
                        </p:tgtEl>
                        <p:attrNameLst>
                          <p:attrName>ppt_x</p:attrName>
                        </p:attrNameLst>
                      </p:cBhvr>
                      <p:tavLst>
                        <p:tav tm="0">
                          <p:val>
                            <p:strVal val="#ppt_x"/>
                          </p:val>
                        </p:tav>
                        <p:tav tm="100000">
                          <p:val>
                            <p:strVal val="#ppt_x"/>
                          </p:val>
                        </p:tav>
                      </p:tavLst>
                    </p:anim>
                    <p:anim calcmode="lin" valueType="num">
                      <p:cBhvr additive="base">
                        <p:cTn dur="500" fill="hold"/>
                        <p:tgtEl>
                          <p:spTgt spid="82"/>
                        </p:tgtEl>
                        <p:attrNameLst>
                          <p:attrName>ppt_y</p:attrName>
                        </p:attrNameLst>
                      </p:cBhvr>
                      <p:tavLst>
                        <p:tav tm="0">
                          <p:val>
                            <p:strVal val="1+#ppt_h/2"/>
                          </p:val>
                        </p:tav>
                        <p:tav tm="100000">
                          <p:val>
                            <p:strVal val="#ppt_y"/>
                          </p:val>
                        </p:tav>
                      </p:tavLst>
                    </p:anim>
                  </p:childTnLst>
                </p:cTn>
              </p:par>
            </p:tnLst>
          </p:tmpl>
        </p:tmplLst>
      </p:bldP>
      <p:bldP spid="8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4"/>
                        </p:tgtEl>
                        <p:attrNameLst>
                          <p:attrName>style.visibility</p:attrName>
                        </p:attrNameLst>
                      </p:cBhvr>
                      <p:to>
                        <p:strVal val="visible"/>
                      </p:to>
                    </p:set>
                    <p:animEffect transition="in" filter="wipe(down)">
                      <p:cBhvr>
                        <p:cTn dur="500"/>
                        <p:tgtEl>
                          <p:spTgt spid="84"/>
                        </p:tgtEl>
                      </p:cBhvr>
                    </p:animEffect>
                  </p:childTnLst>
                </p:cTn>
              </p:par>
            </p:tnLst>
          </p:tmpl>
        </p:tmplLst>
      </p:bldP>
      <p:bldP spid="8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7"/>
                        </p:tgtEl>
                        <p:attrNameLst>
                          <p:attrName>style.visibility</p:attrName>
                        </p:attrNameLst>
                      </p:cBhvr>
                      <p:to>
                        <p:strVal val="visible"/>
                      </p:to>
                    </p:set>
                    <p:anim calcmode="lin" valueType="num">
                      <p:cBhvr additive="base">
                        <p:cTn dur="500" fill="hold"/>
                        <p:tgtEl>
                          <p:spTgt spid="87"/>
                        </p:tgtEl>
                        <p:attrNameLst>
                          <p:attrName>ppt_x</p:attrName>
                        </p:attrNameLst>
                      </p:cBhvr>
                      <p:tavLst>
                        <p:tav tm="0">
                          <p:val>
                            <p:strVal val="#ppt_x"/>
                          </p:val>
                        </p:tav>
                        <p:tav tm="100000">
                          <p:val>
                            <p:strVal val="#ppt_x"/>
                          </p:val>
                        </p:tav>
                      </p:tavLst>
                    </p:anim>
                    <p:anim calcmode="lin" valueType="num">
                      <p:cBhvr additive="base">
                        <p:cTn dur="500" fill="hold"/>
                        <p:tgtEl>
                          <p:spTgt spid="87"/>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3-Pics">
    <p:spTree>
      <p:nvGrpSpPr>
        <p:cNvPr id="1" name=""/>
        <p:cNvGrpSpPr/>
        <p:nvPr/>
      </p:nvGrpSpPr>
      <p:grpSpPr>
        <a:xfrm>
          <a:off x="0" y="0"/>
          <a:ext cx="0" cy="0"/>
          <a:chOff x="0" y="0"/>
          <a:chExt cx="0" cy="0"/>
        </a:xfrm>
      </p:grpSpPr>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5" name="Picture Placeholder 7"/>
          <p:cNvSpPr>
            <a:spLocks noGrp="1"/>
          </p:cNvSpPr>
          <p:nvPr>
            <p:ph type="pic" sz="quarter" idx="10" hasCustomPrompt="1"/>
          </p:nvPr>
        </p:nvSpPr>
        <p:spPr>
          <a:xfrm>
            <a:off x="188641" y="2123729"/>
            <a:ext cx="1152127" cy="2520279"/>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2" name="Text Placeholder 3"/>
          <p:cNvSpPr>
            <a:spLocks noGrp="1"/>
          </p:cNvSpPr>
          <p:nvPr>
            <p:ph type="body" sz="half" idx="20"/>
          </p:nvPr>
        </p:nvSpPr>
        <p:spPr>
          <a:xfrm>
            <a:off x="2972034" y="7236296"/>
            <a:ext cx="3553309"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4" name="Text Placeholder 3"/>
          <p:cNvSpPr>
            <a:spLocks noGrp="1"/>
          </p:cNvSpPr>
          <p:nvPr>
            <p:ph type="body" sz="half" idx="21"/>
          </p:nvPr>
        </p:nvSpPr>
        <p:spPr>
          <a:xfrm>
            <a:off x="2996952" y="8100392"/>
            <a:ext cx="3528392"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7" name="Text Placeholder 3"/>
          <p:cNvSpPr>
            <a:spLocks noGrp="1"/>
          </p:cNvSpPr>
          <p:nvPr>
            <p:ph type="body" sz="half" idx="24"/>
          </p:nvPr>
        </p:nvSpPr>
        <p:spPr>
          <a:xfrm>
            <a:off x="201600" y="1324800"/>
            <a:ext cx="2376264" cy="676800"/>
          </a:xfrm>
          <a:prstGeom prst="rect">
            <a:avLst/>
          </a:prstGeom>
        </p:spPr>
        <p:txBody>
          <a:bodyPr wrap="square" lIns="90000" tIns="46800" rIns="90000" bIns="46800" anchor="t" anchorCtr="0">
            <a:noAutofit/>
          </a:bodyPr>
          <a:lstStyle>
            <a:lvl1pPr marL="0" indent="0" algn="l">
              <a:buNone/>
              <a:defRPr sz="1000" b="1"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2" name="Text Placeholder 3"/>
          <p:cNvSpPr>
            <a:spLocks noGrp="1"/>
          </p:cNvSpPr>
          <p:nvPr>
            <p:ph type="body" sz="half" idx="2"/>
          </p:nvPr>
        </p:nvSpPr>
        <p:spPr>
          <a:xfrm>
            <a:off x="188640" y="4716016"/>
            <a:ext cx="2419935" cy="576064"/>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14" name="Picture Placeholder 7"/>
          <p:cNvSpPr>
            <a:spLocks noGrp="1"/>
          </p:cNvSpPr>
          <p:nvPr>
            <p:ph type="pic" sz="quarter" idx="25" hasCustomPrompt="1"/>
          </p:nvPr>
        </p:nvSpPr>
        <p:spPr>
          <a:xfrm>
            <a:off x="1412776" y="2123728"/>
            <a:ext cx="1152127" cy="2520279"/>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pic>
        <p:nvPicPr>
          <p:cNvPr id="1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4463" y="75823"/>
            <a:ext cx="720000" cy="463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ZoneTexte 19">
            <a:extLst>
              <a:ext uri="{FF2B5EF4-FFF2-40B4-BE49-F238E27FC236}">
                <a16:creationId xmlns="" xmlns:a16="http://schemas.microsoft.com/office/drawing/2014/main" id="{E86A535A-7239-438F-83D5-ED8387E0C0C2}"/>
              </a:ext>
            </a:extLst>
          </p:cNvPr>
          <p:cNvSpPr txBox="1"/>
          <p:nvPr userDrawn="1"/>
        </p:nvSpPr>
        <p:spPr>
          <a:xfrm>
            <a:off x="47985" y="136051"/>
            <a:ext cx="6747274" cy="307777"/>
          </a:xfrm>
          <a:prstGeom prst="rect">
            <a:avLst/>
          </a:prstGeom>
          <a:noFill/>
        </p:spPr>
        <p:txBody>
          <a:bodyPr wrap="square" rtlCol="0">
            <a:spAutoFit/>
          </a:bodyPr>
          <a:lstStyle/>
          <a:p>
            <a:pPr algn="r"/>
            <a:r>
              <a:rPr lang="en-US" sz="1400" b="1" noProof="0" dirty="0">
                <a:solidFill>
                  <a:schemeClr val="bg1"/>
                </a:solidFill>
                <a:latin typeface="Segoe UI" panose="020B0502040204020203" pitchFamily="34" charset="0"/>
                <a:ea typeface="Segoe UI" panose="020B0502040204020203" pitchFamily="34" charset="0"/>
                <a:cs typeface="Segoe UI" panose="020B0502040204020203" pitchFamily="34" charset="0"/>
              </a:rPr>
              <a:t>PRODUCT INFORMATION</a:t>
            </a:r>
          </a:p>
        </p:txBody>
      </p:sp>
      <p:sp>
        <p:nvSpPr>
          <p:cNvPr id="24" name="Rectangle 23">
            <a:extLst>
              <a:ext uri="{FF2B5EF4-FFF2-40B4-BE49-F238E27FC236}">
                <a16:creationId xmlns="" xmlns:a16="http://schemas.microsoft.com/office/drawing/2014/main" id="{9DEA751D-287B-41AD-B557-F1745FCC33BB}"/>
              </a:ext>
            </a:extLst>
          </p:cNvPr>
          <p:cNvSpPr/>
          <p:nvPr userDrawn="1"/>
        </p:nvSpPr>
        <p:spPr>
          <a:xfrm>
            <a:off x="9144" y="8748464"/>
            <a:ext cx="6830568" cy="380373"/>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Rectangle 24">
            <a:extLst>
              <a:ext uri="{FF2B5EF4-FFF2-40B4-BE49-F238E27FC236}">
                <a16:creationId xmlns="" xmlns:a16="http://schemas.microsoft.com/office/drawing/2014/main" id="{2250B5D3-B977-4DE3-9CD4-EF5FD9C64D78}"/>
              </a:ext>
            </a:extLst>
          </p:cNvPr>
          <p:cNvSpPr/>
          <p:nvPr userDrawn="1"/>
        </p:nvSpPr>
        <p:spPr>
          <a:xfrm>
            <a:off x="0" y="8753153"/>
            <a:ext cx="4869160" cy="400110"/>
          </a:xfrm>
          <a:prstGeom prst="rect">
            <a:avLst/>
          </a:prstGeom>
        </p:spPr>
        <p:txBody>
          <a:bodyPr wrap="square">
            <a:spAutoFit/>
          </a:bodyPr>
          <a:lstStyle/>
          <a:p>
            <a:pPr algn="just"/>
            <a:r>
              <a:rPr lang="en-US" sz="500" noProof="0" dirty="0">
                <a:solidFill>
                  <a:schemeClr val="tx1">
                    <a:lumMod val="50000"/>
                    <a:lumOff val="50000"/>
                  </a:schemeClr>
                </a:solidFill>
                <a:latin typeface="Segoe UI" panose="020B0502040204020203" pitchFamily="34" charset="0"/>
                <a:ea typeface="Segoe UI" panose="020B0502040204020203" pitchFamily="34" charset="0"/>
                <a:cs typeface="Segoe UI" panose="020B0502040204020203" pitchFamily="34" charset="0"/>
              </a:rPr>
              <a:t>© 2023 Guillemot Corporation S.A. All rights reserved. Hercules® and DJUCED® are registered trademarks of Guillemot Corporation S.A. Serato®, Serato DJ Lite® and Serato DJ Pro® are registered trademarks of Serato Audio Research, Ltd. All other trademarks and brand names are hereby acknowledged and are the property of their respective owners. Images, product names and features not binding. Contents, designs and specifications are subject to change without prior notice and may vary from one country to another.</a:t>
            </a:r>
          </a:p>
        </p:txBody>
      </p:sp>
      <p:cxnSp>
        <p:nvCxnSpPr>
          <p:cNvPr id="26" name="Connecteur droit 39">
            <a:extLst>
              <a:ext uri="{FF2B5EF4-FFF2-40B4-BE49-F238E27FC236}">
                <a16:creationId xmlns="" xmlns:a16="http://schemas.microsoft.com/office/drawing/2014/main" id="{B9FFE882-C632-43CE-A6B2-7469188717ED}"/>
              </a:ext>
            </a:extLst>
          </p:cNvPr>
          <p:cNvCxnSpPr>
            <a:cxnSpLocks/>
          </p:cNvCxnSpPr>
          <p:nvPr userDrawn="1"/>
        </p:nvCxnSpPr>
        <p:spPr>
          <a:xfrm>
            <a:off x="4983480" y="8814816"/>
            <a:ext cx="0" cy="256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ZoneTexte 38">
            <a:extLst>
              <a:ext uri="{FF2B5EF4-FFF2-40B4-BE49-F238E27FC236}">
                <a16:creationId xmlns="" xmlns:a16="http://schemas.microsoft.com/office/drawing/2014/main" id="{1C4F9945-96A1-4E81-A541-7426451A14F8}"/>
              </a:ext>
            </a:extLst>
          </p:cNvPr>
          <p:cNvSpPr txBox="1"/>
          <p:nvPr userDrawn="1"/>
        </p:nvSpPr>
        <p:spPr>
          <a:xfrm>
            <a:off x="5047488" y="8807845"/>
            <a:ext cx="1747771" cy="261610"/>
          </a:xfrm>
          <a:prstGeom prst="rect">
            <a:avLst/>
          </a:prstGeom>
          <a:noFill/>
        </p:spPr>
        <p:txBody>
          <a:bodyPr wrap="square" rtlCol="0">
            <a:spAutoFit/>
          </a:bodyPr>
          <a:lstStyle/>
          <a:p>
            <a:pPr algn="ctr"/>
            <a:r>
              <a:rPr lang="en-US" sz="1100" b="1" noProof="0" dirty="0">
                <a:latin typeface="Segoe UI" panose="020B0502040204020203" pitchFamily="34" charset="0"/>
                <a:ea typeface="Segoe UI" panose="020B0502040204020203" pitchFamily="34" charset="0"/>
                <a:cs typeface="Segoe UI" panose="020B0502040204020203" pitchFamily="34" charset="0"/>
              </a:rPr>
              <a:t>www.hercules.com</a:t>
            </a:r>
          </a:p>
        </p:txBody>
      </p:sp>
    </p:spTree>
    <p:extLst>
      <p:ext uri="{BB962C8B-B14F-4D97-AF65-F5344CB8AC3E}">
        <p14:creationId xmlns:p14="http://schemas.microsoft.com/office/powerpoint/2010/main" val="795059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additive="base">
                                        <p:cTn id="7" dur="500" fill="hold"/>
                                        <p:tgtEl>
                                          <p:spTgt spid="75"/>
                                        </p:tgtEl>
                                        <p:attrNameLst>
                                          <p:attrName>ppt_x</p:attrName>
                                        </p:attrNameLst>
                                      </p:cBhvr>
                                      <p:tavLst>
                                        <p:tav tm="0">
                                          <p:val>
                                            <p:strVal val="#ppt_x"/>
                                          </p:val>
                                        </p:tav>
                                        <p:tav tm="100000">
                                          <p:val>
                                            <p:strVal val="#ppt_x"/>
                                          </p:val>
                                        </p:tav>
                                      </p:tavLst>
                                    </p:anim>
                                    <p:anim calcmode="lin" valueType="num">
                                      <p:cBhvr additive="base">
                                        <p:cTn id="8" dur="500" fill="hold"/>
                                        <p:tgtEl>
                                          <p:spTgt spid="7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grpId="0" nodeType="afterEffect" nodePh="1">
                                  <p:stCondLst>
                                    <p:cond delay="0"/>
                                  </p:stCondLst>
                                  <p:endCondLst>
                                    <p:cond evt="begin" delay="0">
                                      <p:tn val="10"/>
                                    </p:cond>
                                  </p:endCondLst>
                                  <p:childTnLst>
                                    <p:set>
                                      <p:cBhvr>
                                        <p:cTn id="11" dur="1" fill="hold">
                                          <p:stCondLst>
                                            <p:cond delay="0"/>
                                          </p:stCondLst>
                                        </p:cTn>
                                        <p:tgtEl>
                                          <p:spTgt spid="84">
                                            <p:txEl>
                                              <p:pRg st="0" end="0"/>
                                            </p:txEl>
                                          </p:spTgt>
                                        </p:tgtEl>
                                        <p:attrNameLst>
                                          <p:attrName>style.visibility</p:attrName>
                                        </p:attrNameLst>
                                      </p:cBhvr>
                                      <p:to>
                                        <p:strVal val="visible"/>
                                      </p:to>
                                    </p:set>
                                    <p:animEffect transition="in" filter="wipe(down)">
                                      <p:cBhvr>
                                        <p:cTn id="12" dur="500"/>
                                        <p:tgtEl>
                                          <p:spTgt spid="84">
                                            <p:txEl>
                                              <p:pRg st="0" end="0"/>
                                            </p:txEl>
                                          </p:spTgt>
                                        </p:tgtEl>
                                      </p:cBhvr>
                                    </p:animEffect>
                                  </p:childTnLst>
                                </p:cTn>
                              </p:par>
                            </p:childTnLst>
                          </p:cTn>
                        </p:par>
                        <p:par>
                          <p:cTn id="13" fill="hold">
                            <p:stCondLst>
                              <p:cond delay="1000"/>
                            </p:stCondLst>
                            <p:childTnLst>
                              <p:par>
                                <p:cTn id="14" presetID="2" presetClass="entr" presetSubtype="4" accel="50000" decel="50000" fill="hold" grpId="0" nodeType="afterEffect" nodePh="1">
                                  <p:stCondLst>
                                    <p:cond delay="0"/>
                                  </p:stCondLst>
                                  <p:endCondLst>
                                    <p:cond evt="begin" delay="0">
                                      <p:tn val="14"/>
                                    </p:cond>
                                  </p:endCondLst>
                                  <p:childTnLst>
                                    <p:set>
                                      <p:cBhvr>
                                        <p:cTn id="15" dur="1" fill="hold">
                                          <p:stCondLst>
                                            <p:cond delay="0"/>
                                          </p:stCondLst>
                                        </p:cTn>
                                        <p:tgtEl>
                                          <p:spTgt spid="82">
                                            <p:txEl>
                                              <p:pRg st="0" end="0"/>
                                            </p:txEl>
                                          </p:spTgt>
                                        </p:tgtEl>
                                        <p:attrNameLst>
                                          <p:attrName>style.visibility</p:attrName>
                                        </p:attrNameLst>
                                      </p:cBhvr>
                                      <p:to>
                                        <p:strVal val="visible"/>
                                      </p:to>
                                    </p:set>
                                    <p:anim calcmode="lin" valueType="num">
                                      <p:cBhvr additive="base">
                                        <p:cTn id="16"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accel="50000" decel="50000" fill="hold" grpId="0" nodeType="afterEffect" nodePh="1">
                                  <p:stCondLst>
                                    <p:cond delay="0"/>
                                  </p:stCondLst>
                                  <p:endCondLst>
                                    <p:cond evt="begin" delay="0">
                                      <p:tn val="19"/>
                                    </p:cond>
                                  </p:endCondLst>
                                  <p:childTnLst>
                                    <p:set>
                                      <p:cBhvr>
                                        <p:cTn id="20" dur="1" fill="hold">
                                          <p:stCondLst>
                                            <p:cond delay="0"/>
                                          </p:stCondLst>
                                        </p:cTn>
                                        <p:tgtEl>
                                          <p:spTgt spid="87">
                                            <p:txEl>
                                              <p:pRg st="0" end="0"/>
                                            </p:txEl>
                                          </p:spTgt>
                                        </p:tgtEl>
                                        <p:attrNameLst>
                                          <p:attrName>style.visibility</p:attrName>
                                        </p:attrNameLst>
                                      </p:cBhvr>
                                      <p:to>
                                        <p:strVal val="visible"/>
                                      </p:to>
                                    </p:set>
                                    <p:anim calcmode="lin" valueType="num">
                                      <p:cBhvr additive="base">
                                        <p:cTn id="21"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7">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accel="50000" decel="5000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82"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fill="hold"/>
                        <p:tgtEl>
                          <p:spTgt spid="82"/>
                        </p:tgtEl>
                        <p:attrNameLst>
                          <p:attrName>ppt_x</p:attrName>
                        </p:attrNameLst>
                      </p:cBhvr>
                      <p:tavLst>
                        <p:tav tm="0">
                          <p:val>
                            <p:strVal val="#ppt_x"/>
                          </p:val>
                        </p:tav>
                        <p:tav tm="100000">
                          <p:val>
                            <p:strVal val="#ppt_x"/>
                          </p:val>
                        </p:tav>
                      </p:tavLst>
                    </p:anim>
                    <p:anim calcmode="lin" valueType="num">
                      <p:cBhvr additive="base">
                        <p:cTn dur="500" fill="hold"/>
                        <p:tgtEl>
                          <p:spTgt spid="82"/>
                        </p:tgtEl>
                        <p:attrNameLst>
                          <p:attrName>ppt_y</p:attrName>
                        </p:attrNameLst>
                      </p:cBhvr>
                      <p:tavLst>
                        <p:tav tm="0">
                          <p:val>
                            <p:strVal val="1+#ppt_h/2"/>
                          </p:val>
                        </p:tav>
                        <p:tav tm="100000">
                          <p:val>
                            <p:strVal val="#ppt_y"/>
                          </p:val>
                        </p:tav>
                      </p:tavLst>
                    </p:anim>
                  </p:childTnLst>
                </p:cTn>
              </p:par>
            </p:tnLst>
          </p:tmpl>
        </p:tmplLst>
      </p:bldP>
      <p:bldP spid="8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4"/>
                        </p:tgtEl>
                        <p:attrNameLst>
                          <p:attrName>style.visibility</p:attrName>
                        </p:attrNameLst>
                      </p:cBhvr>
                      <p:to>
                        <p:strVal val="visible"/>
                      </p:to>
                    </p:set>
                    <p:animEffect transition="in" filter="wipe(down)">
                      <p:cBhvr>
                        <p:cTn dur="500"/>
                        <p:tgtEl>
                          <p:spTgt spid="84"/>
                        </p:tgtEl>
                      </p:cBhvr>
                    </p:animEffect>
                  </p:childTnLst>
                </p:cTn>
              </p:par>
            </p:tnLst>
          </p:tmpl>
        </p:tmplLst>
      </p:bldP>
      <p:bldP spid="8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7"/>
                        </p:tgtEl>
                        <p:attrNameLst>
                          <p:attrName>style.visibility</p:attrName>
                        </p:attrNameLst>
                      </p:cBhvr>
                      <p:to>
                        <p:strVal val="visible"/>
                      </p:to>
                    </p:set>
                    <p:anim calcmode="lin" valueType="num">
                      <p:cBhvr additive="base">
                        <p:cTn dur="500" fill="hold"/>
                        <p:tgtEl>
                          <p:spTgt spid="87"/>
                        </p:tgtEl>
                        <p:attrNameLst>
                          <p:attrName>ppt_x</p:attrName>
                        </p:attrNameLst>
                      </p:cBhvr>
                      <p:tavLst>
                        <p:tav tm="0">
                          <p:val>
                            <p:strVal val="#ppt_x"/>
                          </p:val>
                        </p:tav>
                        <p:tav tm="100000">
                          <p:val>
                            <p:strVal val="#ppt_x"/>
                          </p:val>
                        </p:tav>
                      </p:tavLst>
                    </p:anim>
                    <p:anim calcmode="lin" valueType="num">
                      <p:cBhvr additive="base">
                        <p:cTn dur="500" fill="hold"/>
                        <p:tgtEl>
                          <p:spTgt spid="87"/>
                        </p:tgtEl>
                        <p:attrNameLst>
                          <p:attrName>ppt_y</p:attrName>
                        </p:attrNameLst>
                      </p:cBhvr>
                      <p:tavLst>
                        <p:tav tm="0">
                          <p:val>
                            <p:strVal val="1+#ppt_h/2"/>
                          </p:val>
                        </p:tav>
                        <p:tav tm="100000">
                          <p:val>
                            <p:strVal val="#ppt_y"/>
                          </p:val>
                        </p:tav>
                      </p:tavLst>
                    </p:anim>
                  </p:childTnLst>
                </p:cTn>
              </p:par>
            </p:tnLst>
          </p:tmpl>
        </p:tmplLst>
      </p:bldP>
      <p:bldP spid="14" grpId="0"/>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3-Pics">
    <p:spTree>
      <p:nvGrpSpPr>
        <p:cNvPr id="1" name=""/>
        <p:cNvGrpSpPr/>
        <p:nvPr/>
      </p:nvGrpSpPr>
      <p:grpSpPr>
        <a:xfrm>
          <a:off x="0" y="0"/>
          <a:ext cx="0" cy="0"/>
          <a:chOff x="0" y="0"/>
          <a:chExt cx="0" cy="0"/>
        </a:xfrm>
      </p:grpSpPr>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Picture Placeholder 7"/>
          <p:cNvSpPr>
            <a:spLocks noGrp="1"/>
          </p:cNvSpPr>
          <p:nvPr>
            <p:ph type="pic" sz="quarter" idx="10" hasCustomPrompt="1"/>
          </p:nvPr>
        </p:nvSpPr>
        <p:spPr>
          <a:xfrm>
            <a:off x="188641" y="2123729"/>
            <a:ext cx="1152127" cy="2520279"/>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2" name="Text Placeholder 3"/>
          <p:cNvSpPr>
            <a:spLocks noGrp="1"/>
          </p:cNvSpPr>
          <p:nvPr>
            <p:ph type="body" sz="half" idx="20"/>
          </p:nvPr>
        </p:nvSpPr>
        <p:spPr>
          <a:xfrm>
            <a:off x="2972034" y="7236296"/>
            <a:ext cx="3553309"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dirty="0"/>
          </a:p>
        </p:txBody>
      </p:sp>
      <p:sp>
        <p:nvSpPr>
          <p:cNvPr id="84" name="Text Placeholder 3"/>
          <p:cNvSpPr>
            <a:spLocks noGrp="1"/>
          </p:cNvSpPr>
          <p:nvPr>
            <p:ph type="body" sz="half" idx="21"/>
          </p:nvPr>
        </p:nvSpPr>
        <p:spPr>
          <a:xfrm>
            <a:off x="2996952" y="8100392"/>
            <a:ext cx="3528392"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dirty="0"/>
          </a:p>
        </p:txBody>
      </p:sp>
      <p:sp>
        <p:nvSpPr>
          <p:cNvPr id="87" name="Text Placeholder 3"/>
          <p:cNvSpPr>
            <a:spLocks noGrp="1"/>
          </p:cNvSpPr>
          <p:nvPr>
            <p:ph type="body" sz="half" idx="24"/>
          </p:nvPr>
        </p:nvSpPr>
        <p:spPr>
          <a:xfrm>
            <a:off x="201600" y="1324800"/>
            <a:ext cx="2376264" cy="676800"/>
          </a:xfrm>
          <a:prstGeom prst="rect">
            <a:avLst/>
          </a:prstGeom>
        </p:spPr>
        <p:txBody>
          <a:bodyPr wrap="square" lIns="90000" tIns="46800" rIns="90000" bIns="46800" anchor="t" anchorCtr="0">
            <a:noAutofit/>
          </a:bodyPr>
          <a:lstStyle>
            <a:lvl1pPr marL="0" indent="0" algn="l">
              <a:buNone/>
              <a:defRPr sz="1000" b="1"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2" name="Text Placeholder 3"/>
          <p:cNvSpPr>
            <a:spLocks noGrp="1"/>
          </p:cNvSpPr>
          <p:nvPr>
            <p:ph type="body" sz="half" idx="2"/>
          </p:nvPr>
        </p:nvSpPr>
        <p:spPr>
          <a:xfrm>
            <a:off x="188640" y="4716016"/>
            <a:ext cx="2419935" cy="576064"/>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14" name="Picture Placeholder 7"/>
          <p:cNvSpPr>
            <a:spLocks noGrp="1"/>
          </p:cNvSpPr>
          <p:nvPr>
            <p:ph type="pic" sz="quarter" idx="25" hasCustomPrompt="1"/>
          </p:nvPr>
        </p:nvSpPr>
        <p:spPr>
          <a:xfrm>
            <a:off x="1412776" y="2123728"/>
            <a:ext cx="1152127" cy="2520279"/>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pic>
        <p:nvPicPr>
          <p:cNvPr id="1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4463" y="75823"/>
            <a:ext cx="720000" cy="463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Rectangle 16"/>
          <p:cNvSpPr/>
          <p:nvPr userDrawn="1"/>
        </p:nvSpPr>
        <p:spPr>
          <a:xfrm>
            <a:off x="4691" y="8624008"/>
            <a:ext cx="6848617" cy="556504"/>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343" rtl="0" eaLnBrk="1" latinLnBrk="0" hangingPunct="1">
              <a:defRPr sz="1800" kern="1200">
                <a:solidFill>
                  <a:schemeClr val="lt1"/>
                </a:solidFill>
                <a:latin typeface="+mn-lt"/>
                <a:ea typeface="+mn-ea"/>
                <a:cs typeface="+mn-cs"/>
              </a:defRPr>
            </a:lvl1pPr>
            <a:lvl2pPr marL="457172" algn="l" defTabSz="914343" rtl="0" eaLnBrk="1" latinLnBrk="0" hangingPunct="1">
              <a:defRPr sz="1800" kern="1200">
                <a:solidFill>
                  <a:schemeClr val="lt1"/>
                </a:solidFill>
                <a:latin typeface="+mn-lt"/>
                <a:ea typeface="+mn-ea"/>
                <a:cs typeface="+mn-cs"/>
              </a:defRPr>
            </a:lvl2pPr>
            <a:lvl3pPr marL="914343" algn="l" defTabSz="914343" rtl="0" eaLnBrk="1" latinLnBrk="0" hangingPunct="1">
              <a:defRPr sz="1800" kern="1200">
                <a:solidFill>
                  <a:schemeClr val="lt1"/>
                </a:solidFill>
                <a:latin typeface="+mn-lt"/>
                <a:ea typeface="+mn-ea"/>
                <a:cs typeface="+mn-cs"/>
              </a:defRPr>
            </a:lvl3pPr>
            <a:lvl4pPr marL="1371515" algn="l" defTabSz="914343" rtl="0" eaLnBrk="1" latinLnBrk="0" hangingPunct="1">
              <a:defRPr sz="1800" kern="1200">
                <a:solidFill>
                  <a:schemeClr val="lt1"/>
                </a:solidFill>
                <a:latin typeface="+mn-lt"/>
                <a:ea typeface="+mn-ea"/>
                <a:cs typeface="+mn-cs"/>
              </a:defRPr>
            </a:lvl4pPr>
            <a:lvl5pPr marL="1828686" algn="l" defTabSz="914343" rtl="0" eaLnBrk="1" latinLnBrk="0" hangingPunct="1">
              <a:defRPr sz="1800" kern="1200">
                <a:solidFill>
                  <a:schemeClr val="lt1"/>
                </a:solidFill>
                <a:latin typeface="+mn-lt"/>
                <a:ea typeface="+mn-ea"/>
                <a:cs typeface="+mn-cs"/>
              </a:defRPr>
            </a:lvl5pPr>
            <a:lvl6pPr marL="2285857" algn="l" defTabSz="914343" rtl="0" eaLnBrk="1" latinLnBrk="0" hangingPunct="1">
              <a:defRPr sz="1800" kern="1200">
                <a:solidFill>
                  <a:schemeClr val="lt1"/>
                </a:solidFill>
                <a:latin typeface="+mn-lt"/>
                <a:ea typeface="+mn-ea"/>
                <a:cs typeface="+mn-cs"/>
              </a:defRPr>
            </a:lvl6pPr>
            <a:lvl7pPr marL="2743029" algn="l" defTabSz="914343" rtl="0" eaLnBrk="1" latinLnBrk="0" hangingPunct="1">
              <a:defRPr sz="1800" kern="1200">
                <a:solidFill>
                  <a:schemeClr val="lt1"/>
                </a:solidFill>
                <a:latin typeface="+mn-lt"/>
                <a:ea typeface="+mn-ea"/>
                <a:cs typeface="+mn-cs"/>
              </a:defRPr>
            </a:lvl7pPr>
            <a:lvl8pPr marL="3200200" algn="l" defTabSz="914343" rtl="0" eaLnBrk="1" latinLnBrk="0" hangingPunct="1">
              <a:defRPr sz="1800" kern="1200">
                <a:solidFill>
                  <a:schemeClr val="lt1"/>
                </a:solidFill>
                <a:latin typeface="+mn-lt"/>
                <a:ea typeface="+mn-ea"/>
                <a:cs typeface="+mn-cs"/>
              </a:defRPr>
            </a:lvl8pPr>
            <a:lvl9pPr marL="3657372" algn="l" defTabSz="914343" rtl="0" eaLnBrk="1" latinLnBrk="0" hangingPunct="1">
              <a:defRPr sz="1800" kern="1200">
                <a:solidFill>
                  <a:schemeClr val="lt1"/>
                </a:solidFill>
                <a:latin typeface="+mn-lt"/>
                <a:ea typeface="+mn-ea"/>
                <a:cs typeface="+mn-cs"/>
              </a:defRPr>
            </a:lvl9pPr>
          </a:lstStyle>
          <a:p>
            <a:pPr algn="ctr"/>
            <a:endParaRPr lang="fr-FR"/>
          </a:p>
        </p:txBody>
      </p:sp>
      <p:sp>
        <p:nvSpPr>
          <p:cNvPr id="18" name="Rectangle 17"/>
          <p:cNvSpPr/>
          <p:nvPr userDrawn="1"/>
        </p:nvSpPr>
        <p:spPr>
          <a:xfrm>
            <a:off x="4692" y="8696016"/>
            <a:ext cx="5217152" cy="400110"/>
          </a:xfrm>
          <a:prstGeom prst="rect">
            <a:avLst/>
          </a:prstGeom>
        </p:spPr>
        <p:txBody>
          <a:bodyPr wrap="square">
            <a:spAutoFit/>
          </a:bodyPr>
          <a:ls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a:lstStyle>
          <a:p>
            <a:pPr marL="0" marR="0" indent="0" algn="just" defTabSz="914343" rtl="0" eaLnBrk="1" fontAlgn="auto" latinLnBrk="0" hangingPunct="1">
              <a:lnSpc>
                <a:spcPct val="100000"/>
              </a:lnSpc>
              <a:spcBef>
                <a:spcPts val="0"/>
              </a:spcBef>
              <a:spcAft>
                <a:spcPts val="0"/>
              </a:spcAft>
              <a:buClrTx/>
              <a:buSzTx/>
              <a:buFontTx/>
              <a:buNone/>
              <a:tabLst/>
              <a:defRPr/>
            </a:pPr>
            <a:r>
              <a:rPr lang="fr-FR" sz="500" noProof="0" dirty="0">
                <a:solidFill>
                  <a:schemeClr val="bg1">
                    <a:lumMod val="50000"/>
                  </a:schemeClr>
                </a:solidFill>
                <a:latin typeface="Segoe UI" panose="020B0502040204020203" pitchFamily="34" charset="0"/>
                <a:cs typeface="Segoe UI" panose="020B0502040204020203" pitchFamily="34" charset="0"/>
              </a:rPr>
              <a:t>© 2023 Guillemot Corporation S.A. Tous droits</a:t>
            </a:r>
            <a:r>
              <a:rPr lang="fr-FR" sz="500" baseline="0" noProof="0" dirty="0">
                <a:solidFill>
                  <a:schemeClr val="bg1">
                    <a:lumMod val="50000"/>
                  </a:schemeClr>
                </a:solidFill>
                <a:latin typeface="Segoe UI" panose="020B0502040204020203" pitchFamily="34" charset="0"/>
                <a:cs typeface="Segoe UI" panose="020B0502040204020203" pitchFamily="34" charset="0"/>
              </a:rPr>
              <a:t> réservés</a:t>
            </a:r>
            <a:r>
              <a:rPr lang="fr-FR" sz="500" noProof="0" dirty="0">
                <a:solidFill>
                  <a:schemeClr val="bg1">
                    <a:lumMod val="50000"/>
                  </a:schemeClr>
                </a:solidFill>
                <a:latin typeface="Segoe UI" panose="020B0502040204020203" pitchFamily="34" charset="0"/>
                <a:cs typeface="Segoe UI" panose="020B0502040204020203" pitchFamily="34" charset="0"/>
              </a:rPr>
              <a:t>. Hercules® est une marque déposée de Guillemot Corporation S.A. </a:t>
            </a:r>
            <a:r>
              <a:rPr lang="fr-FR" sz="500" noProof="0" dirty="0" err="1">
                <a:solidFill>
                  <a:schemeClr val="bg1">
                    <a:lumMod val="50000"/>
                  </a:schemeClr>
                </a:solidFill>
                <a:latin typeface="Segoe UI" panose="020B0502040204020203" pitchFamily="34" charset="0"/>
                <a:cs typeface="Segoe UI" panose="020B0502040204020203" pitchFamily="34" charset="0"/>
              </a:rPr>
              <a:t>Serato</a:t>
            </a:r>
            <a:r>
              <a:rPr lang="fr-FR" sz="500" noProof="0" dirty="0">
                <a:solidFill>
                  <a:schemeClr val="bg1">
                    <a:lumMod val="50000"/>
                  </a:schemeClr>
                </a:solidFill>
                <a:latin typeface="Segoe UI" panose="020B0502040204020203" pitchFamily="34" charset="0"/>
                <a:cs typeface="Segoe UI" panose="020B0502040204020203" pitchFamily="34" charset="0"/>
              </a:rPr>
              <a:t>, </a:t>
            </a:r>
            <a:r>
              <a:rPr lang="fr-FR" sz="500" noProof="0" dirty="0" err="1">
                <a:solidFill>
                  <a:schemeClr val="bg1">
                    <a:lumMod val="50000"/>
                  </a:schemeClr>
                </a:solidFill>
                <a:latin typeface="Segoe UI" panose="020B0502040204020203" pitchFamily="34" charset="0"/>
                <a:cs typeface="Segoe UI" panose="020B0502040204020203" pitchFamily="34" charset="0"/>
              </a:rPr>
              <a:t>Serato</a:t>
            </a:r>
            <a:r>
              <a:rPr lang="fr-FR" sz="500" noProof="0" dirty="0">
                <a:solidFill>
                  <a:schemeClr val="bg1">
                    <a:lumMod val="50000"/>
                  </a:schemeClr>
                </a:solidFill>
                <a:latin typeface="Segoe UI" panose="020B0502040204020203" pitchFamily="34" charset="0"/>
                <a:cs typeface="Segoe UI" panose="020B0502040204020203" pitchFamily="34" charset="0"/>
              </a:rPr>
              <a:t> DJ Lite et </a:t>
            </a:r>
            <a:r>
              <a:rPr lang="fr-FR" sz="500" noProof="0" dirty="0" err="1">
                <a:solidFill>
                  <a:schemeClr val="bg1">
                    <a:lumMod val="50000"/>
                  </a:schemeClr>
                </a:solidFill>
                <a:latin typeface="Segoe UI" panose="020B0502040204020203" pitchFamily="34" charset="0"/>
                <a:cs typeface="Segoe UI" panose="020B0502040204020203" pitchFamily="34" charset="0"/>
              </a:rPr>
              <a:t>Serato</a:t>
            </a:r>
            <a:r>
              <a:rPr lang="fr-FR" sz="500" noProof="0" dirty="0">
                <a:solidFill>
                  <a:schemeClr val="bg1">
                    <a:lumMod val="50000"/>
                  </a:schemeClr>
                </a:solidFill>
                <a:latin typeface="Segoe UI" panose="020B0502040204020203" pitchFamily="34" charset="0"/>
                <a:cs typeface="Segoe UI" panose="020B0502040204020203" pitchFamily="34" charset="0"/>
              </a:rPr>
              <a:t> DJ Pro sont des marques déposées de </a:t>
            </a:r>
            <a:r>
              <a:rPr lang="fr-FR" sz="500" noProof="0" dirty="0" err="1">
                <a:solidFill>
                  <a:schemeClr val="bg1">
                    <a:lumMod val="50000"/>
                  </a:schemeClr>
                </a:solidFill>
                <a:latin typeface="Segoe UI" panose="020B0502040204020203" pitchFamily="34" charset="0"/>
                <a:cs typeface="Segoe UI" panose="020B0502040204020203" pitchFamily="34" charset="0"/>
              </a:rPr>
              <a:t>Serato</a:t>
            </a:r>
            <a:r>
              <a:rPr lang="fr-FR" sz="500" noProof="0" dirty="0">
                <a:solidFill>
                  <a:schemeClr val="bg1">
                    <a:lumMod val="50000"/>
                  </a:schemeClr>
                </a:solidFill>
                <a:latin typeface="Segoe UI" panose="020B0502040204020203" pitchFamily="34" charset="0"/>
                <a:cs typeface="Segoe UI" panose="020B0502040204020203" pitchFamily="34" charset="0"/>
              </a:rPr>
              <a:t> Audio </a:t>
            </a:r>
            <a:r>
              <a:rPr lang="fr-FR" sz="500" noProof="0" dirty="0" err="1">
                <a:solidFill>
                  <a:schemeClr val="bg1">
                    <a:lumMod val="50000"/>
                  </a:schemeClr>
                </a:solidFill>
                <a:latin typeface="Segoe UI" panose="020B0502040204020203" pitchFamily="34" charset="0"/>
                <a:cs typeface="Segoe UI" panose="020B0502040204020203" pitchFamily="34" charset="0"/>
              </a:rPr>
              <a:t>Research</a:t>
            </a:r>
            <a:r>
              <a:rPr lang="fr-FR" sz="500" noProof="0" dirty="0">
                <a:solidFill>
                  <a:schemeClr val="bg1">
                    <a:lumMod val="50000"/>
                  </a:schemeClr>
                </a:solidFill>
                <a:latin typeface="Segoe UI" panose="020B0502040204020203" pitchFamily="34" charset="0"/>
                <a:cs typeface="Segoe UI" panose="020B0502040204020203" pitchFamily="34" charset="0"/>
              </a:rPr>
              <a:t>, Ltd. Les autres marques commerciales et noms de marques sont reconnus par les présentes et sont la propriété de leurs détenteurs respectifs. Photos et illustrations non contractuelles. Le contenu, la conception et caractéristiques sont susceptibles d’être modifiés sans préavis et peuvent varier d’un pays à un autre.</a:t>
            </a:r>
          </a:p>
        </p:txBody>
      </p:sp>
      <p:sp>
        <p:nvSpPr>
          <p:cNvPr id="20" name="ZoneTexte 19"/>
          <p:cNvSpPr txBox="1"/>
          <p:nvPr userDrawn="1"/>
        </p:nvSpPr>
        <p:spPr>
          <a:xfrm>
            <a:off x="5217151" y="8738295"/>
            <a:ext cx="1747771" cy="261610"/>
          </a:xfrm>
          <a:prstGeom prst="rect">
            <a:avLst/>
          </a:prstGeom>
          <a:noFill/>
        </p:spPr>
        <p:txBody>
          <a:bodyPr wrap="square" rtlCol="0">
            <a:spAutoFit/>
          </a:bodyPr>
          <a:lstStyle/>
          <a:p>
            <a:pPr algn="ctr"/>
            <a:r>
              <a:rPr lang="fr-FR" sz="1100" b="1" dirty="0">
                <a:latin typeface="Segoe UI" panose="020B0502040204020203" pitchFamily="34" charset="0"/>
                <a:cs typeface="Segoe UI" panose="020B0502040204020203" pitchFamily="34" charset="0"/>
              </a:rPr>
              <a:t>www.hercules.com</a:t>
            </a:r>
          </a:p>
        </p:txBody>
      </p:sp>
      <p:cxnSp>
        <p:nvCxnSpPr>
          <p:cNvPr id="21" name="Connecteur droit 20"/>
          <p:cNvCxnSpPr/>
          <p:nvPr userDrawn="1"/>
        </p:nvCxnSpPr>
        <p:spPr>
          <a:xfrm>
            <a:off x="5301208" y="8676456"/>
            <a:ext cx="0" cy="4001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940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additive="base">
                                        <p:cTn id="7" dur="500" fill="hold"/>
                                        <p:tgtEl>
                                          <p:spTgt spid="75"/>
                                        </p:tgtEl>
                                        <p:attrNameLst>
                                          <p:attrName>ppt_x</p:attrName>
                                        </p:attrNameLst>
                                      </p:cBhvr>
                                      <p:tavLst>
                                        <p:tav tm="0">
                                          <p:val>
                                            <p:strVal val="#ppt_x"/>
                                          </p:val>
                                        </p:tav>
                                        <p:tav tm="100000">
                                          <p:val>
                                            <p:strVal val="#ppt_x"/>
                                          </p:val>
                                        </p:tav>
                                      </p:tavLst>
                                    </p:anim>
                                    <p:anim calcmode="lin" valueType="num">
                                      <p:cBhvr additive="base">
                                        <p:cTn id="8" dur="500" fill="hold"/>
                                        <p:tgtEl>
                                          <p:spTgt spid="7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grpId="0" nodeType="afterEffect" nodePh="1">
                                  <p:stCondLst>
                                    <p:cond delay="0"/>
                                  </p:stCondLst>
                                  <p:endCondLst>
                                    <p:cond evt="begin" delay="0">
                                      <p:tn val="10"/>
                                    </p:cond>
                                  </p:endCondLst>
                                  <p:childTnLst>
                                    <p:set>
                                      <p:cBhvr>
                                        <p:cTn id="11" dur="1" fill="hold">
                                          <p:stCondLst>
                                            <p:cond delay="0"/>
                                          </p:stCondLst>
                                        </p:cTn>
                                        <p:tgtEl>
                                          <p:spTgt spid="84">
                                            <p:txEl>
                                              <p:pRg st="0" end="0"/>
                                            </p:txEl>
                                          </p:spTgt>
                                        </p:tgtEl>
                                        <p:attrNameLst>
                                          <p:attrName>style.visibility</p:attrName>
                                        </p:attrNameLst>
                                      </p:cBhvr>
                                      <p:to>
                                        <p:strVal val="visible"/>
                                      </p:to>
                                    </p:set>
                                    <p:animEffect transition="in" filter="wipe(down)">
                                      <p:cBhvr>
                                        <p:cTn id="12" dur="500"/>
                                        <p:tgtEl>
                                          <p:spTgt spid="84">
                                            <p:txEl>
                                              <p:pRg st="0" end="0"/>
                                            </p:txEl>
                                          </p:spTgt>
                                        </p:tgtEl>
                                      </p:cBhvr>
                                    </p:animEffect>
                                  </p:childTnLst>
                                </p:cTn>
                              </p:par>
                            </p:childTnLst>
                          </p:cTn>
                        </p:par>
                        <p:par>
                          <p:cTn id="13" fill="hold">
                            <p:stCondLst>
                              <p:cond delay="1000"/>
                            </p:stCondLst>
                            <p:childTnLst>
                              <p:par>
                                <p:cTn id="14" presetID="2" presetClass="entr" presetSubtype="4" accel="50000" decel="50000" fill="hold" grpId="0" nodeType="afterEffect" nodePh="1">
                                  <p:stCondLst>
                                    <p:cond delay="0"/>
                                  </p:stCondLst>
                                  <p:endCondLst>
                                    <p:cond evt="begin" delay="0">
                                      <p:tn val="14"/>
                                    </p:cond>
                                  </p:endCondLst>
                                  <p:childTnLst>
                                    <p:set>
                                      <p:cBhvr>
                                        <p:cTn id="15" dur="1" fill="hold">
                                          <p:stCondLst>
                                            <p:cond delay="0"/>
                                          </p:stCondLst>
                                        </p:cTn>
                                        <p:tgtEl>
                                          <p:spTgt spid="82">
                                            <p:txEl>
                                              <p:pRg st="0" end="0"/>
                                            </p:txEl>
                                          </p:spTgt>
                                        </p:tgtEl>
                                        <p:attrNameLst>
                                          <p:attrName>style.visibility</p:attrName>
                                        </p:attrNameLst>
                                      </p:cBhvr>
                                      <p:to>
                                        <p:strVal val="visible"/>
                                      </p:to>
                                    </p:set>
                                    <p:anim calcmode="lin" valueType="num">
                                      <p:cBhvr additive="base">
                                        <p:cTn id="16"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accel="50000" decel="50000" fill="hold" grpId="0" nodeType="afterEffect" nodePh="1">
                                  <p:stCondLst>
                                    <p:cond delay="0"/>
                                  </p:stCondLst>
                                  <p:endCondLst>
                                    <p:cond evt="begin" delay="0">
                                      <p:tn val="19"/>
                                    </p:cond>
                                  </p:endCondLst>
                                  <p:childTnLst>
                                    <p:set>
                                      <p:cBhvr>
                                        <p:cTn id="20" dur="1" fill="hold">
                                          <p:stCondLst>
                                            <p:cond delay="0"/>
                                          </p:stCondLst>
                                        </p:cTn>
                                        <p:tgtEl>
                                          <p:spTgt spid="87">
                                            <p:txEl>
                                              <p:pRg st="0" end="0"/>
                                            </p:txEl>
                                          </p:spTgt>
                                        </p:tgtEl>
                                        <p:attrNameLst>
                                          <p:attrName>style.visibility</p:attrName>
                                        </p:attrNameLst>
                                      </p:cBhvr>
                                      <p:to>
                                        <p:strVal val="visible"/>
                                      </p:to>
                                    </p:set>
                                    <p:anim calcmode="lin" valueType="num">
                                      <p:cBhvr additive="base">
                                        <p:cTn id="21"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7">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accel="50000" decel="5000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82"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fill="hold"/>
                        <p:tgtEl>
                          <p:spTgt spid="82"/>
                        </p:tgtEl>
                        <p:attrNameLst>
                          <p:attrName>ppt_x</p:attrName>
                        </p:attrNameLst>
                      </p:cBhvr>
                      <p:tavLst>
                        <p:tav tm="0">
                          <p:val>
                            <p:strVal val="#ppt_x"/>
                          </p:val>
                        </p:tav>
                        <p:tav tm="100000">
                          <p:val>
                            <p:strVal val="#ppt_x"/>
                          </p:val>
                        </p:tav>
                      </p:tavLst>
                    </p:anim>
                    <p:anim calcmode="lin" valueType="num">
                      <p:cBhvr additive="base">
                        <p:cTn dur="500" fill="hold"/>
                        <p:tgtEl>
                          <p:spTgt spid="82"/>
                        </p:tgtEl>
                        <p:attrNameLst>
                          <p:attrName>ppt_y</p:attrName>
                        </p:attrNameLst>
                      </p:cBhvr>
                      <p:tavLst>
                        <p:tav tm="0">
                          <p:val>
                            <p:strVal val="1+#ppt_h/2"/>
                          </p:val>
                        </p:tav>
                        <p:tav tm="100000">
                          <p:val>
                            <p:strVal val="#ppt_y"/>
                          </p:val>
                        </p:tav>
                      </p:tavLst>
                    </p:anim>
                  </p:childTnLst>
                </p:cTn>
              </p:par>
            </p:tnLst>
          </p:tmpl>
        </p:tmplLst>
      </p:bldP>
      <p:bldP spid="8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4"/>
                        </p:tgtEl>
                        <p:attrNameLst>
                          <p:attrName>style.visibility</p:attrName>
                        </p:attrNameLst>
                      </p:cBhvr>
                      <p:to>
                        <p:strVal val="visible"/>
                      </p:to>
                    </p:set>
                    <p:animEffect transition="in" filter="wipe(down)">
                      <p:cBhvr>
                        <p:cTn dur="500"/>
                        <p:tgtEl>
                          <p:spTgt spid="84"/>
                        </p:tgtEl>
                      </p:cBhvr>
                    </p:animEffect>
                  </p:childTnLst>
                </p:cTn>
              </p:par>
            </p:tnLst>
          </p:tmpl>
        </p:tmplLst>
      </p:bldP>
      <p:bldP spid="8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7"/>
                        </p:tgtEl>
                        <p:attrNameLst>
                          <p:attrName>style.visibility</p:attrName>
                        </p:attrNameLst>
                      </p:cBhvr>
                      <p:to>
                        <p:strVal val="visible"/>
                      </p:to>
                    </p:set>
                    <p:anim calcmode="lin" valueType="num">
                      <p:cBhvr additive="base">
                        <p:cTn dur="500" fill="hold"/>
                        <p:tgtEl>
                          <p:spTgt spid="87"/>
                        </p:tgtEl>
                        <p:attrNameLst>
                          <p:attrName>ppt_x</p:attrName>
                        </p:attrNameLst>
                      </p:cBhvr>
                      <p:tavLst>
                        <p:tav tm="0">
                          <p:val>
                            <p:strVal val="#ppt_x"/>
                          </p:val>
                        </p:tav>
                        <p:tav tm="100000">
                          <p:val>
                            <p:strVal val="#ppt_x"/>
                          </p:val>
                        </p:tav>
                      </p:tavLst>
                    </p:anim>
                    <p:anim calcmode="lin" valueType="num">
                      <p:cBhvr additive="base">
                        <p:cTn dur="500" fill="hold"/>
                        <p:tgtEl>
                          <p:spTgt spid="87"/>
                        </p:tgtEl>
                        <p:attrNameLst>
                          <p:attrName>ppt_y</p:attrName>
                        </p:attrNameLst>
                      </p:cBhvr>
                      <p:tavLst>
                        <p:tav tm="0">
                          <p:val>
                            <p:strVal val="1+#ppt_h/2"/>
                          </p:val>
                        </p:tav>
                        <p:tav tm="100000">
                          <p:val>
                            <p:strVal val="#ppt_y"/>
                          </p:val>
                        </p:tav>
                      </p:tavLst>
                    </p:anim>
                  </p:childTnLst>
                </p:cTn>
              </p:par>
            </p:tnLst>
          </p:tmpl>
        </p:tmplLst>
      </p:bldP>
      <p:bldP spid="14"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6" y="5875867"/>
            <a:ext cx="5829300" cy="1816100"/>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541736" y="3875619"/>
            <a:ext cx="5829300" cy="2000249"/>
          </a:xfrm>
        </p:spPr>
        <p:txBody>
          <a:bodyPr anchor="b"/>
          <a:lstStyle>
            <a:lvl1pPr marL="0" indent="0">
              <a:buNone/>
              <a:defRPr sz="2000">
                <a:solidFill>
                  <a:schemeClr val="tx1">
                    <a:tint val="75000"/>
                  </a:schemeClr>
                </a:solidFill>
              </a:defRPr>
            </a:lvl1pPr>
            <a:lvl2pPr marL="457172" indent="0">
              <a:buNone/>
              <a:defRPr sz="1800">
                <a:solidFill>
                  <a:schemeClr val="tx1">
                    <a:tint val="75000"/>
                  </a:schemeClr>
                </a:solidFill>
              </a:defRPr>
            </a:lvl2pPr>
            <a:lvl3pPr marL="914343" indent="0">
              <a:buNone/>
              <a:defRPr sz="1600">
                <a:solidFill>
                  <a:schemeClr val="tx1">
                    <a:tint val="75000"/>
                  </a:schemeClr>
                </a:solidFill>
              </a:defRPr>
            </a:lvl3pPr>
            <a:lvl4pPr marL="1371515" indent="0">
              <a:buNone/>
              <a:defRPr sz="1400">
                <a:solidFill>
                  <a:schemeClr val="tx1">
                    <a:tint val="75000"/>
                  </a:schemeClr>
                </a:solidFill>
              </a:defRPr>
            </a:lvl4pPr>
            <a:lvl5pPr marL="1828686" indent="0">
              <a:buNone/>
              <a:defRPr sz="1400">
                <a:solidFill>
                  <a:schemeClr val="tx1">
                    <a:tint val="75000"/>
                  </a:schemeClr>
                </a:solidFill>
              </a:defRPr>
            </a:lvl5pPr>
            <a:lvl6pPr marL="2285857" indent="0">
              <a:buNone/>
              <a:defRPr sz="1400">
                <a:solidFill>
                  <a:schemeClr val="tx1">
                    <a:tint val="75000"/>
                  </a:schemeClr>
                </a:solidFill>
              </a:defRPr>
            </a:lvl6pPr>
            <a:lvl7pPr marL="2743029" indent="0">
              <a:buNone/>
              <a:defRPr sz="1400">
                <a:solidFill>
                  <a:schemeClr val="tx1">
                    <a:tint val="75000"/>
                  </a:schemeClr>
                </a:solidFill>
              </a:defRPr>
            </a:lvl7pPr>
            <a:lvl8pPr marL="3200200" indent="0">
              <a:buNone/>
              <a:defRPr sz="1400">
                <a:solidFill>
                  <a:schemeClr val="tx1">
                    <a:tint val="75000"/>
                  </a:schemeClr>
                </a:solidFill>
              </a:defRPr>
            </a:lvl8pPr>
            <a:lvl9pPr marL="3657372"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342901"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342901" y="2046817"/>
            <a:ext cx="3030141" cy="853016"/>
          </a:xfrm>
        </p:spPr>
        <p:txBody>
          <a:bodyPr anchor="b"/>
          <a:lstStyle>
            <a:lvl1pPr marL="0" indent="0">
              <a:buNone/>
              <a:defRPr sz="2400" b="1"/>
            </a:lvl1pPr>
            <a:lvl2pPr marL="457172" indent="0">
              <a:buNone/>
              <a:defRPr sz="2000" b="1"/>
            </a:lvl2pPr>
            <a:lvl3pPr marL="914343" indent="0">
              <a:buNone/>
              <a:defRPr sz="1800" b="1"/>
            </a:lvl3pPr>
            <a:lvl4pPr marL="1371515" indent="0">
              <a:buNone/>
              <a:defRPr sz="1600" b="1"/>
            </a:lvl4pPr>
            <a:lvl5pPr marL="1828686" indent="0">
              <a:buNone/>
              <a:defRPr sz="1600" b="1"/>
            </a:lvl5pPr>
            <a:lvl6pPr marL="2285857" indent="0">
              <a:buNone/>
              <a:defRPr sz="1600" b="1"/>
            </a:lvl6pPr>
            <a:lvl7pPr marL="2743029" indent="0">
              <a:buNone/>
              <a:defRPr sz="1600" b="1"/>
            </a:lvl7pPr>
            <a:lvl8pPr marL="3200200" indent="0">
              <a:buNone/>
              <a:defRPr sz="1600" b="1"/>
            </a:lvl8pPr>
            <a:lvl9pPr marL="3657372"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3483770" y="2046817"/>
            <a:ext cx="3031331" cy="853016"/>
          </a:xfrm>
        </p:spPr>
        <p:txBody>
          <a:bodyPr anchor="b"/>
          <a:lstStyle>
            <a:lvl1pPr marL="0" indent="0">
              <a:buNone/>
              <a:defRPr sz="2400" b="1"/>
            </a:lvl1pPr>
            <a:lvl2pPr marL="457172" indent="0">
              <a:buNone/>
              <a:defRPr sz="2000" b="1"/>
            </a:lvl2pPr>
            <a:lvl3pPr marL="914343" indent="0">
              <a:buNone/>
              <a:defRPr sz="1800" b="1"/>
            </a:lvl3pPr>
            <a:lvl4pPr marL="1371515" indent="0">
              <a:buNone/>
              <a:defRPr sz="1600" b="1"/>
            </a:lvl4pPr>
            <a:lvl5pPr marL="1828686" indent="0">
              <a:buNone/>
              <a:defRPr sz="1600" b="1"/>
            </a:lvl5pPr>
            <a:lvl6pPr marL="2285857" indent="0">
              <a:buNone/>
              <a:defRPr sz="1600" b="1"/>
            </a:lvl6pPr>
            <a:lvl7pPr marL="2743029" indent="0">
              <a:buNone/>
              <a:defRPr sz="1600" b="1"/>
            </a:lvl7pPr>
            <a:lvl8pPr marL="3200200" indent="0">
              <a:buNone/>
              <a:defRPr sz="1600" b="1"/>
            </a:lvl8pPr>
            <a:lvl9pPr marL="3657372"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8" name="Espace réservé du pied de page 7"/>
          <p:cNvSpPr>
            <a:spLocks noGrp="1"/>
          </p:cNvSpPr>
          <p:nvPr>
            <p:ph type="ftr" sz="quarter" idx="11"/>
          </p:nvPr>
        </p:nvSpPr>
        <p:spPr/>
        <p:txBody>
          <a:bodyPr/>
          <a:lstStyle/>
          <a:p>
            <a:endParaRPr lang="fr-BE" dirty="0"/>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3" name="Espace réservé du pied de page 2"/>
          <p:cNvSpPr>
            <a:spLocks noGrp="1"/>
          </p:cNvSpPr>
          <p:nvPr>
            <p:ph type="ftr" sz="quarter" idx="1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2681288"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342900" y="1913468"/>
            <a:ext cx="2256235" cy="6254751"/>
          </a:xfrm>
        </p:spPr>
        <p:txBody>
          <a:bodyPr/>
          <a:lstStyle>
            <a:lvl1pPr marL="0" indent="0">
              <a:buNone/>
              <a:defRPr sz="1400"/>
            </a:lvl1pPr>
            <a:lvl2pPr marL="457172" indent="0">
              <a:buNone/>
              <a:defRPr sz="1200"/>
            </a:lvl2pPr>
            <a:lvl3pPr marL="914343" indent="0">
              <a:buNone/>
              <a:defRPr sz="1000"/>
            </a:lvl3pPr>
            <a:lvl4pPr marL="1371515" indent="0">
              <a:buNone/>
              <a:defRPr sz="900"/>
            </a:lvl4pPr>
            <a:lvl5pPr marL="1828686" indent="0">
              <a:buNone/>
              <a:defRPr sz="900"/>
            </a:lvl5pPr>
            <a:lvl6pPr marL="2285857" indent="0">
              <a:buNone/>
              <a:defRPr sz="900"/>
            </a:lvl6pPr>
            <a:lvl7pPr marL="2743029" indent="0">
              <a:buNone/>
              <a:defRPr sz="900"/>
            </a:lvl7pPr>
            <a:lvl8pPr marL="3200200" indent="0">
              <a:buNone/>
              <a:defRPr sz="900"/>
            </a:lvl8pPr>
            <a:lvl9pPr marL="3657372"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1"/>
            <a:ext cx="4114800" cy="755651"/>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1344216" y="817034"/>
            <a:ext cx="4114800" cy="5486400"/>
          </a:xfrm>
        </p:spPr>
        <p:txBody>
          <a:bodyPr/>
          <a:lstStyle>
            <a:lvl1pPr marL="0" indent="0">
              <a:buNone/>
              <a:defRPr sz="3200"/>
            </a:lvl1pPr>
            <a:lvl2pPr marL="457172" indent="0">
              <a:buNone/>
              <a:defRPr sz="2800"/>
            </a:lvl2pPr>
            <a:lvl3pPr marL="914343" indent="0">
              <a:buNone/>
              <a:defRPr sz="2400"/>
            </a:lvl3pPr>
            <a:lvl4pPr marL="1371515" indent="0">
              <a:buNone/>
              <a:defRPr sz="2000"/>
            </a:lvl4pPr>
            <a:lvl5pPr marL="1828686" indent="0">
              <a:buNone/>
              <a:defRPr sz="2000"/>
            </a:lvl5pPr>
            <a:lvl6pPr marL="2285857" indent="0">
              <a:buNone/>
              <a:defRPr sz="2000"/>
            </a:lvl6pPr>
            <a:lvl7pPr marL="2743029" indent="0">
              <a:buNone/>
              <a:defRPr sz="2000"/>
            </a:lvl7pPr>
            <a:lvl8pPr marL="3200200" indent="0">
              <a:buNone/>
              <a:defRPr sz="2000"/>
            </a:lvl8pPr>
            <a:lvl9pPr marL="3657372" indent="0">
              <a:buNone/>
              <a:defRPr sz="2000"/>
            </a:lvl9pPr>
          </a:lstStyle>
          <a:p>
            <a:endParaRPr lang="fr-BE" dirty="0"/>
          </a:p>
        </p:txBody>
      </p:sp>
      <p:sp>
        <p:nvSpPr>
          <p:cNvPr id="4" name="Espace réservé du texte 3"/>
          <p:cNvSpPr>
            <a:spLocks noGrp="1"/>
          </p:cNvSpPr>
          <p:nvPr>
            <p:ph type="body" sz="half" idx="2"/>
          </p:nvPr>
        </p:nvSpPr>
        <p:spPr>
          <a:xfrm>
            <a:off x="1344216" y="7156452"/>
            <a:ext cx="4114800" cy="1073149"/>
          </a:xfrm>
        </p:spPr>
        <p:txBody>
          <a:bodyPr/>
          <a:lstStyle>
            <a:lvl1pPr marL="0" indent="0">
              <a:buNone/>
              <a:defRPr sz="1400"/>
            </a:lvl1pPr>
            <a:lvl2pPr marL="457172" indent="0">
              <a:buNone/>
              <a:defRPr sz="1200"/>
            </a:lvl2pPr>
            <a:lvl3pPr marL="914343" indent="0">
              <a:buNone/>
              <a:defRPr sz="1000"/>
            </a:lvl3pPr>
            <a:lvl4pPr marL="1371515" indent="0">
              <a:buNone/>
              <a:defRPr sz="900"/>
            </a:lvl4pPr>
            <a:lvl5pPr marL="1828686" indent="0">
              <a:buNone/>
              <a:defRPr sz="900"/>
            </a:lvl5pPr>
            <a:lvl6pPr marL="2285857" indent="0">
              <a:buNone/>
              <a:defRPr sz="900"/>
            </a:lvl6pPr>
            <a:lvl7pPr marL="2743029" indent="0">
              <a:buNone/>
              <a:defRPr sz="900"/>
            </a:lvl7pPr>
            <a:lvl8pPr marL="3200200" indent="0">
              <a:buNone/>
              <a:defRPr sz="900"/>
            </a:lvl8pPr>
            <a:lvl9pPr marL="3657372"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21/07/2023</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34" tIns="45717" rIns="91434" bIns="45717"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342900" y="2133602"/>
            <a:ext cx="6172200" cy="6034617"/>
          </a:xfrm>
          <a:prstGeom prst="rect">
            <a:avLst/>
          </a:prstGeom>
        </p:spPr>
        <p:txBody>
          <a:bodyPr vert="horz" lIns="91434" tIns="45717" rIns="91434" bIns="45717"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342900" y="8475135"/>
            <a:ext cx="1600200" cy="486833"/>
          </a:xfrm>
          <a:prstGeom prst="rect">
            <a:avLst/>
          </a:prstGeom>
        </p:spPr>
        <p:txBody>
          <a:bodyPr vert="horz" lIns="91434" tIns="45717" rIns="91434" bIns="45717" rtlCol="0" anchor="ctr"/>
          <a:lstStyle>
            <a:lvl1pPr algn="l">
              <a:defRPr sz="1200">
                <a:solidFill>
                  <a:schemeClr val="tx1">
                    <a:tint val="75000"/>
                  </a:schemeClr>
                </a:solidFill>
              </a:defRPr>
            </a:lvl1pPr>
          </a:lstStyle>
          <a:p>
            <a:fld id="{AA309A6D-C09C-4548-B29A-6CF363A7E532}" type="datetimeFigureOut">
              <a:rPr lang="fr-FR" smtClean="0"/>
              <a:pPr/>
              <a:t>21/07/2023</a:t>
            </a:fld>
            <a:endParaRPr lang="fr-BE" dirty="0"/>
          </a:p>
        </p:txBody>
      </p:sp>
      <p:sp>
        <p:nvSpPr>
          <p:cNvPr id="5" name="Espace réservé du pied de page 4"/>
          <p:cNvSpPr>
            <a:spLocks noGrp="1"/>
          </p:cNvSpPr>
          <p:nvPr>
            <p:ph type="ftr" sz="quarter" idx="3"/>
          </p:nvPr>
        </p:nvSpPr>
        <p:spPr>
          <a:xfrm>
            <a:off x="2343150" y="8475135"/>
            <a:ext cx="2171700" cy="486833"/>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fr-BE" dirty="0"/>
          </a:p>
        </p:txBody>
      </p:sp>
      <p:sp>
        <p:nvSpPr>
          <p:cNvPr id="6" name="Espace réservé du numéro de diapositive 5"/>
          <p:cNvSpPr>
            <a:spLocks noGrp="1"/>
          </p:cNvSpPr>
          <p:nvPr>
            <p:ph type="sldNum" sz="quarter" idx="4"/>
          </p:nvPr>
        </p:nvSpPr>
        <p:spPr>
          <a:xfrm>
            <a:off x="4914900" y="8475135"/>
            <a:ext cx="1600200" cy="486833"/>
          </a:xfrm>
          <a:prstGeom prst="rect">
            <a:avLst/>
          </a:prstGeom>
        </p:spPr>
        <p:txBody>
          <a:bodyPr vert="horz" lIns="91434" tIns="45717" rIns="91434" bIns="45717" rtlCol="0" anchor="ctr"/>
          <a:lstStyle>
            <a:lvl1pPr algn="r">
              <a:defRPr sz="1200">
                <a:solidFill>
                  <a:schemeClr val="tx1">
                    <a:tint val="75000"/>
                  </a:schemeClr>
                </a:solidFill>
              </a:defRPr>
            </a:lvl1pPr>
          </a:lstStyle>
          <a:p>
            <a:fld id="{CF4668DC-857F-487D-BFFA-8C0CA5037977}" type="slidenum">
              <a:rPr lang="fr-BE" smtClean="0"/>
              <a:pPr/>
              <a:t>‹#›</a:t>
            </a:fld>
            <a:endParaRPr lang="fr-B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71" r:id="rId17"/>
    <p:sldLayoutId id="2147483667" r:id="rId18"/>
    <p:sldLayoutId id="2147483669" r:id="rId19"/>
    <p:sldLayoutId id="2147483670" r:id="rId20"/>
    <p:sldLayoutId id="2147483665" r:id="rId21"/>
    <p:sldLayoutId id="2147483666" r:id="rId22"/>
    <p:sldLayoutId id="2147483668" r:id="rId23"/>
  </p:sldLayoutIdLst>
  <p:txStyles>
    <p:titleStyle>
      <a:lvl1pPr algn="ctr" defTabSz="914343" rtl="0" eaLnBrk="1" latinLnBrk="0" hangingPunct="1">
        <a:spcBef>
          <a:spcPct val="0"/>
        </a:spcBef>
        <a:buNone/>
        <a:defRPr sz="4400" kern="1200">
          <a:solidFill>
            <a:schemeClr val="tx1"/>
          </a:solidFill>
          <a:latin typeface="+mj-lt"/>
          <a:ea typeface="+mj-ea"/>
          <a:cs typeface="+mj-cs"/>
        </a:defRPr>
      </a:lvl1pPr>
    </p:titleStyle>
    <p:bodyStyle>
      <a:lvl1pPr marL="342879" indent="-342879" algn="l" defTabSz="91434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03" indent="-285732" algn="l" defTabSz="914343"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29" indent="-228586" algn="l" defTabSz="91434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01"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71"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43"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14"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86"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57"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image" Target="../media/image5.svg"/><Relationship Id="rId11" Type="http://schemas.openxmlformats.org/officeDocument/2006/relationships/image" Target="../media/image6.jpeg"/><Relationship Id="rId10" Type="http://schemas.openxmlformats.org/officeDocument/2006/relationships/image" Target="../media/image5.png"/><Relationship Id="rId9" Type="http://schemas.openxmlformats.org/officeDocument/2006/relationships/image" Target="../media/image8.svg"/></Relationships>
</file>

<file path=ppt/slides/_rels/slide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1.png"/><Relationship Id="rId12" Type="http://schemas.openxmlformats.org/officeDocument/2006/relationships/image" Target="../media/image17.svg"/><Relationship Id="rId2" Type="http://schemas.openxmlformats.org/officeDocument/2006/relationships/image" Target="../media/image7.png"/><Relationship Id="rId1" Type="http://schemas.openxmlformats.org/officeDocument/2006/relationships/slideLayout" Target="../slideLayouts/slideLayout22.xml"/><Relationship Id="rId6" Type="http://schemas.openxmlformats.org/officeDocument/2006/relationships/image" Target="../media/image5.svg"/><Relationship Id="rId11" Type="http://schemas.openxmlformats.org/officeDocument/2006/relationships/image" Target="../media/image14.png"/><Relationship Id="rId5" Type="http://schemas.openxmlformats.org/officeDocument/2006/relationships/image" Target="../media/image10.png"/><Relationship Id="rId10" Type="http://schemas.openxmlformats.org/officeDocument/2006/relationships/image" Target="../media/image13.jpg"/><Relationship Id="rId4" Type="http://schemas.openxmlformats.org/officeDocument/2006/relationships/image" Target="../media/image9.jpeg"/><Relationship Id="rId9"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Image 27">
            <a:extLst>
              <a:ext uri="{FF2B5EF4-FFF2-40B4-BE49-F238E27FC236}">
                <a16:creationId xmlns="" xmlns:a16="http://schemas.microsoft.com/office/drawing/2014/main" id="{3BDD5E81-51E2-4B64-BE1B-C4CE4D443C56}"/>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rcRect t="3986" b="13322"/>
          <a:stretch/>
        </p:blipFill>
        <p:spPr>
          <a:xfrm>
            <a:off x="995653" y="623303"/>
            <a:ext cx="4866689" cy="660254"/>
          </a:xfrm>
          <a:prstGeom prst="rect">
            <a:avLst/>
          </a:prstGeom>
        </p:spPr>
      </p:pic>
      <p:pic>
        <p:nvPicPr>
          <p:cNvPr id="32" name="Espace réservé pour une image  31">
            <a:extLst>
              <a:ext uri="{FF2B5EF4-FFF2-40B4-BE49-F238E27FC236}">
                <a16:creationId xmlns="" xmlns:a16="http://schemas.microsoft.com/office/drawing/2014/main" id="{7A2CFB7A-22DE-4687-87DD-EE33A3329CCE}"/>
              </a:ext>
            </a:extLst>
          </p:cNvPr>
          <p:cNvPicPr>
            <a:picLocks noGrp="1" noChangeAspect="1"/>
          </p:cNvPicPr>
          <p:nvPr>
            <p:ph type="pic" sz="quarter" idx="18"/>
          </p:nvPr>
        </p:nvPicPr>
        <p:blipFill rotWithShape="1">
          <a:blip r:embed="rId7">
            <a:extLst>
              <a:ext uri="{28A0092B-C50C-407E-A947-70E740481C1C}">
                <a14:useLocalDpi xmlns:a14="http://schemas.microsoft.com/office/drawing/2010/main" val="0"/>
              </a:ext>
            </a:extLst>
          </a:blip>
          <a:srcRect b="1612"/>
          <a:stretch/>
        </p:blipFill>
        <p:spPr>
          <a:xfrm>
            <a:off x="240678" y="1325204"/>
            <a:ext cx="6362849" cy="3185783"/>
          </a:xfrm>
        </p:spPr>
      </p:pic>
      <p:pic>
        <p:nvPicPr>
          <p:cNvPr id="3" name="Image 2">
            <a:extLst>
              <a:ext uri="{FF2B5EF4-FFF2-40B4-BE49-F238E27FC236}">
                <a16:creationId xmlns="" xmlns:a16="http://schemas.microsoft.com/office/drawing/2014/main" id="{64EC67AF-CF0C-88A9-A512-88DD64F7B092}"/>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 xmlns:asvg="http://schemas.microsoft.com/office/drawing/2016/SVG/main" r:embed="rId9"/>
              </a:ext>
            </a:extLst>
          </a:blip>
          <a:srcRect/>
          <a:stretch/>
        </p:blipFill>
        <p:spPr>
          <a:xfrm>
            <a:off x="21742" y="4572000"/>
            <a:ext cx="2016224" cy="2016224"/>
          </a:xfrm>
          <a:prstGeom prst="rect">
            <a:avLst/>
          </a:prstGeom>
        </p:spPr>
      </p:pic>
      <p:sp>
        <p:nvSpPr>
          <p:cNvPr id="14" name="Espace réservé du texte 10"/>
          <p:cNvSpPr>
            <a:spLocks noGrp="1"/>
          </p:cNvSpPr>
          <p:nvPr>
            <p:ph type="body" sz="half" idx="2"/>
          </p:nvPr>
        </p:nvSpPr>
        <p:spPr>
          <a:xfrm>
            <a:off x="2195399" y="4572000"/>
            <a:ext cx="4545969" cy="2016224"/>
          </a:xfrm>
        </p:spPr>
        <p:txBody>
          <a:bodyPr wrap="square"/>
          <a:lstStyle/>
          <a:p>
            <a:pPr>
              <a:spcAft>
                <a:spcPts val="600"/>
              </a:spcAft>
            </a:pPr>
            <a:r>
              <a:rPr lang="en-US" sz="1150" b="1" dirty="0" smtClean="0"/>
              <a:t>The DJ controller that helps you learn how to spin on vinyl</a:t>
            </a:r>
            <a:endParaRPr lang="en-US" sz="1150" b="1" noProof="0" dirty="0" smtClean="0"/>
          </a:p>
          <a:p>
            <a:pPr marL="115888" indent="-115888">
              <a:buFont typeface="Arial" panose="020B0604020202020204" pitchFamily="34" charset="0"/>
              <a:buChar char="•"/>
            </a:pPr>
            <a:r>
              <a:rPr lang="en-US" sz="1050" b="1" dirty="0" smtClean="0"/>
              <a:t>2 motorized platters</a:t>
            </a:r>
            <a:r>
              <a:rPr lang="en-US" sz="1050" dirty="0" smtClean="0"/>
              <a:t> to practice DJing on vinyl</a:t>
            </a:r>
          </a:p>
          <a:p>
            <a:pPr marL="115888" indent="-115888">
              <a:buFont typeface="Arial" panose="020B0604020202020204" pitchFamily="34" charset="0"/>
              <a:buChar char="•"/>
            </a:pPr>
            <a:r>
              <a:rPr lang="en-US" sz="1050" b="1" dirty="0" smtClean="0"/>
              <a:t>Separate </a:t>
            </a:r>
            <a:r>
              <a:rPr lang="en-US" sz="1050" b="1" dirty="0"/>
              <a:t>7-inch / </a:t>
            </a:r>
            <a:r>
              <a:rPr lang="en-US" sz="1050" b="1" dirty="0" smtClean="0"/>
              <a:t>17.8-cm vinyl record, felt slipmat</a:t>
            </a:r>
            <a:r>
              <a:rPr lang="en-US" sz="1050" dirty="0" smtClean="0"/>
              <a:t> and </a:t>
            </a:r>
            <a:r>
              <a:rPr lang="en-US" sz="1050" b="1" dirty="0" smtClean="0"/>
              <a:t>platter</a:t>
            </a:r>
            <a:r>
              <a:rPr lang="en-US" sz="1050" dirty="0" smtClean="0"/>
              <a:t>, allowing you to remove the vinyl record</a:t>
            </a:r>
          </a:p>
          <a:p>
            <a:pPr marL="115888" indent="-115888">
              <a:buFont typeface="Arial" panose="020B0604020202020204" pitchFamily="34" charset="0"/>
              <a:buChar char="•"/>
            </a:pPr>
            <a:r>
              <a:rPr lang="en-US" sz="1050" b="1" dirty="0" smtClean="0"/>
              <a:t>Central mixer</a:t>
            </a:r>
            <a:r>
              <a:rPr lang="en-US" sz="1050" dirty="0" smtClean="0"/>
              <a:t>: genuine mixer layout</a:t>
            </a:r>
          </a:p>
          <a:p>
            <a:pPr marL="115888" indent="-115888">
              <a:buFont typeface="Arial" panose="020B0604020202020204" pitchFamily="34" charset="0"/>
              <a:buChar char="•"/>
            </a:pPr>
            <a:r>
              <a:rPr lang="en-US" sz="1050" b="1" dirty="0" smtClean="0"/>
              <a:t>Perfect for use on the go:</a:t>
            </a:r>
            <a:r>
              <a:rPr lang="en-US" sz="1050" dirty="0" smtClean="0"/>
              <a:t> weighs just 11 lb / 5 kg, retractable feet, easy to transport</a:t>
            </a:r>
          </a:p>
          <a:p>
            <a:pPr marL="115888" indent="-115888">
              <a:buFont typeface="Arial" panose="020B0604020202020204" pitchFamily="34" charset="0"/>
              <a:buChar char="•"/>
            </a:pPr>
            <a:r>
              <a:rPr lang="en-US" sz="1050" b="1" dirty="0" smtClean="0"/>
              <a:t>Premium:</a:t>
            </a:r>
            <a:r>
              <a:rPr lang="en-US" sz="1050" dirty="0" smtClean="0"/>
              <a:t> gold-colored accents, built-in premium fader module, 1 carry bag and 2 extra felt slipmats for scratching included</a:t>
            </a:r>
          </a:p>
          <a:p>
            <a:pPr marL="115888" indent="-115888">
              <a:buFont typeface="Arial" panose="020B0604020202020204" pitchFamily="34" charset="0"/>
              <a:buChar char="•"/>
            </a:pPr>
            <a:r>
              <a:rPr lang="en-US" sz="1050" b="1" dirty="0" smtClean="0"/>
              <a:t>Included software:</a:t>
            </a:r>
            <a:r>
              <a:rPr lang="en-US" sz="1050" dirty="0" smtClean="0"/>
              <a:t> Serato DJ Lite and DJUCED</a:t>
            </a:r>
            <a:r>
              <a:rPr lang="en-US" sz="1050" baseline="30000" dirty="0" smtClean="0"/>
              <a:t>®</a:t>
            </a:r>
            <a:endParaRPr lang="en-US" sz="1050" baseline="30000" dirty="0"/>
          </a:p>
        </p:txBody>
      </p:sp>
      <p:sp>
        <p:nvSpPr>
          <p:cNvPr id="24" name="Espace réservé du texte 21">
            <a:extLst>
              <a:ext uri="{FF2B5EF4-FFF2-40B4-BE49-F238E27FC236}">
                <a16:creationId xmlns="" xmlns:a16="http://schemas.microsoft.com/office/drawing/2014/main" id="{1941E056-8EC6-444A-B12A-0E679F8F9E26}"/>
              </a:ext>
            </a:extLst>
          </p:cNvPr>
          <p:cNvSpPr>
            <a:spLocks noGrp="1"/>
          </p:cNvSpPr>
          <p:nvPr>
            <p:ph type="body" sz="half" idx="17"/>
          </p:nvPr>
        </p:nvSpPr>
        <p:spPr>
          <a:xfrm>
            <a:off x="0" y="6588224"/>
            <a:ext cx="3284984" cy="2088232"/>
          </a:xfrm>
        </p:spPr>
        <p:txBody>
          <a:bodyPr/>
          <a:lstStyle/>
          <a:p>
            <a:pPr>
              <a:spcBef>
                <a:spcPts val="0"/>
              </a:spcBef>
            </a:pPr>
            <a:r>
              <a:rPr lang="en-US" sz="1000" b="1" dirty="0"/>
              <a:t>THE SENSATIONS OF VINYL</a:t>
            </a:r>
          </a:p>
          <a:p>
            <a:pPr>
              <a:spcBef>
                <a:spcPts val="600"/>
              </a:spcBef>
            </a:pPr>
            <a:r>
              <a:rPr lang="en-US" sz="850" b="1" dirty="0"/>
              <a:t>THE SAME MOVES YOU’D MAKE WITH VINYL RECORDS</a:t>
            </a:r>
          </a:p>
          <a:p>
            <a:pPr marL="115888" indent="-115888">
              <a:spcBef>
                <a:spcPts val="0"/>
              </a:spcBef>
              <a:buFont typeface="Arial" panose="020B0604020202020204" pitchFamily="34" charset="0"/>
              <a:buChar char="•"/>
            </a:pPr>
            <a:r>
              <a:rPr lang="en-US" sz="850" b="1" dirty="0"/>
              <a:t>Follow the rotation</a:t>
            </a:r>
            <a:r>
              <a:rPr lang="en-US" sz="850" dirty="0"/>
              <a:t> to feel how the tempo changes</a:t>
            </a:r>
          </a:p>
          <a:p>
            <a:pPr marL="115888" indent="-115888">
              <a:spcBef>
                <a:spcPts val="0"/>
              </a:spcBef>
              <a:buFont typeface="Arial" panose="020B0604020202020204" pitchFamily="34" charset="0"/>
              <a:buChar char="•"/>
            </a:pPr>
            <a:r>
              <a:rPr lang="en-US" sz="850" b="1" dirty="0"/>
              <a:t>Slow down or speed up playback</a:t>
            </a:r>
            <a:r>
              <a:rPr lang="en-US" sz="850" dirty="0"/>
              <a:t> using the vinyl record’s label or the ring around the platter</a:t>
            </a:r>
          </a:p>
          <a:p>
            <a:pPr marL="115888" indent="-115888">
              <a:spcBef>
                <a:spcPts val="0"/>
              </a:spcBef>
              <a:buFont typeface="Arial" panose="020B0604020202020204" pitchFamily="34" charset="0"/>
              <a:buChar char="•"/>
            </a:pPr>
            <a:r>
              <a:rPr lang="en-US" sz="850" b="1" dirty="0"/>
              <a:t>Pause or Play</a:t>
            </a:r>
            <a:r>
              <a:rPr lang="en-US" sz="850" dirty="0"/>
              <a:t> by putting your fingers on the vinyl record or taking them off</a:t>
            </a:r>
          </a:p>
          <a:p>
            <a:pPr>
              <a:spcBef>
                <a:spcPts val="0"/>
              </a:spcBef>
            </a:pPr>
            <a:endParaRPr lang="en-US" sz="850" dirty="0"/>
          </a:p>
          <a:p>
            <a:pPr>
              <a:spcBef>
                <a:spcPts val="600"/>
              </a:spcBef>
            </a:pPr>
            <a:r>
              <a:rPr lang="en-US" sz="850" b="1" dirty="0"/>
              <a:t>SIMILAR FEEL TO VINYL TURNTABLES</a:t>
            </a:r>
          </a:p>
          <a:p>
            <a:pPr marL="115888" indent="-115888">
              <a:spcBef>
                <a:spcPts val="0"/>
              </a:spcBef>
              <a:buFont typeface="Arial" panose="020B0604020202020204" pitchFamily="34" charset="0"/>
              <a:buChar char="•"/>
            </a:pPr>
            <a:r>
              <a:rPr lang="en-US" sz="850" b="1" dirty="0"/>
              <a:t>Mix</a:t>
            </a:r>
            <a:r>
              <a:rPr lang="en-US" sz="850" dirty="0"/>
              <a:t>, </a:t>
            </a:r>
            <a:r>
              <a:rPr lang="en-US" sz="850" b="1" dirty="0"/>
              <a:t>beatmach</a:t>
            </a:r>
            <a:r>
              <a:rPr lang="en-US" sz="850" dirty="0"/>
              <a:t> or </a:t>
            </a:r>
            <a:r>
              <a:rPr lang="en-US" sz="850" b="1" dirty="0"/>
              <a:t>scratch</a:t>
            </a:r>
            <a:r>
              <a:rPr lang="en-US" sz="850" dirty="0"/>
              <a:t> on platters that go </a:t>
            </a:r>
            <a:r>
              <a:rPr lang="en-US" sz="850" b="1" dirty="0"/>
              <a:t>from 0 to 33⅓ RPM in 1/10 of a second</a:t>
            </a:r>
          </a:p>
          <a:p>
            <a:pPr marL="115888" indent="-115888">
              <a:spcBef>
                <a:spcPts val="0"/>
              </a:spcBef>
              <a:buFont typeface="Arial" panose="020B0604020202020204" pitchFamily="34" charset="0"/>
              <a:buChar char="•"/>
            </a:pPr>
            <a:r>
              <a:rPr lang="en-US" sz="850" b="1" dirty="0"/>
              <a:t>Genuine materials: </a:t>
            </a:r>
            <a:r>
              <a:rPr lang="en-US" sz="850" dirty="0"/>
              <a:t>vinyl record, felt slipmat, metal platter</a:t>
            </a:r>
          </a:p>
          <a:p>
            <a:pPr marL="115888" indent="-115888">
              <a:spcBef>
                <a:spcPts val="0"/>
              </a:spcBef>
              <a:buFont typeface="Arial" panose="020B0604020202020204" pitchFamily="34" charset="0"/>
              <a:buChar char="•"/>
            </a:pPr>
            <a:r>
              <a:rPr lang="en-US" sz="850" b="1" dirty="0"/>
              <a:t>Standard size:</a:t>
            </a:r>
            <a:r>
              <a:rPr lang="en-US" sz="850" dirty="0"/>
              <a:t> 7-inch / 17.8-cm vinyl record, </a:t>
            </a:r>
            <a:r>
              <a:rPr lang="en-US" sz="850" dirty="0" smtClean="0"/>
              <a:t>3.9-inch </a:t>
            </a:r>
            <a:r>
              <a:rPr lang="en-US" sz="850" dirty="0"/>
              <a:t>/ 10-cm tempo fader</a:t>
            </a:r>
          </a:p>
        </p:txBody>
      </p:sp>
      <p:sp>
        <p:nvSpPr>
          <p:cNvPr id="25" name="Espace réservé du texte 22">
            <a:extLst>
              <a:ext uri="{FF2B5EF4-FFF2-40B4-BE49-F238E27FC236}">
                <a16:creationId xmlns="" xmlns:a16="http://schemas.microsoft.com/office/drawing/2014/main" id="{B7EB5BCE-45E5-4340-97A3-EB5D7B815DFF}"/>
              </a:ext>
            </a:extLst>
          </p:cNvPr>
          <p:cNvSpPr>
            <a:spLocks noGrp="1"/>
          </p:cNvSpPr>
          <p:nvPr>
            <p:ph type="body" sz="half" idx="20"/>
          </p:nvPr>
        </p:nvSpPr>
        <p:spPr>
          <a:xfrm>
            <a:off x="3284984" y="6588224"/>
            <a:ext cx="3573016" cy="2088232"/>
          </a:xfrm>
        </p:spPr>
        <p:txBody>
          <a:bodyPr/>
          <a:lstStyle/>
          <a:p>
            <a:pPr>
              <a:spcBef>
                <a:spcPts val="0"/>
              </a:spcBef>
            </a:pPr>
            <a:endParaRPr lang="en-US" sz="400" dirty="0"/>
          </a:p>
          <a:p>
            <a:pPr>
              <a:spcBef>
                <a:spcPts val="0"/>
              </a:spcBef>
            </a:pPr>
            <a:endParaRPr lang="en-US" sz="850" dirty="0"/>
          </a:p>
          <a:p>
            <a:pPr marL="115888" indent="-115888">
              <a:spcBef>
                <a:spcPts val="0"/>
              </a:spcBef>
              <a:buFont typeface="Arial" panose="020B0604020202020204" pitchFamily="34" charset="0"/>
              <a:buChar char="•"/>
            </a:pPr>
            <a:r>
              <a:rPr lang="en-US" sz="850" dirty="0"/>
              <a:t>The </a:t>
            </a:r>
            <a:r>
              <a:rPr lang="en-US" sz="850" b="1" dirty="0"/>
              <a:t>same technology</a:t>
            </a:r>
            <a:r>
              <a:rPr lang="en-US" sz="850" dirty="0"/>
              <a:t> as Serato DJ Pro</a:t>
            </a:r>
            <a:endParaRPr lang="en-US" sz="850" baseline="30000" dirty="0"/>
          </a:p>
          <a:p>
            <a:pPr marL="115888" indent="-115888">
              <a:spcBef>
                <a:spcPts val="0"/>
              </a:spcBef>
              <a:buFont typeface="Arial" panose="020B0604020202020204" pitchFamily="34" charset="0"/>
              <a:buChar char="•"/>
            </a:pPr>
            <a:r>
              <a:rPr lang="en-US" sz="850" dirty="0"/>
              <a:t>Helps you learn how to </a:t>
            </a:r>
            <a:r>
              <a:rPr lang="en-US" sz="850" b="1" dirty="0"/>
              <a:t>mix</a:t>
            </a:r>
            <a:r>
              <a:rPr lang="en-US" sz="850" dirty="0"/>
              <a:t> and </a:t>
            </a:r>
            <a:r>
              <a:rPr lang="en-US" sz="850" b="1" dirty="0"/>
              <a:t>scratch</a:t>
            </a:r>
          </a:p>
          <a:p>
            <a:pPr marL="115888" indent="-115888">
              <a:spcBef>
                <a:spcPts val="0"/>
              </a:spcBef>
              <a:buFont typeface="Arial" panose="020B0604020202020204" pitchFamily="34" charset="0"/>
              <a:buChar char="•"/>
            </a:pPr>
            <a:r>
              <a:rPr lang="en-US" sz="850" dirty="0"/>
              <a:t>With </a:t>
            </a:r>
            <a:r>
              <a:rPr lang="en-US" sz="850" b="1" dirty="0"/>
              <a:t>stems</a:t>
            </a:r>
            <a:r>
              <a:rPr lang="en-US" sz="850" dirty="0"/>
              <a:t>, you can create amazing mashups combining the vocals from one track with the melody from another track</a:t>
            </a:r>
          </a:p>
          <a:p>
            <a:pPr marL="115888" indent="-115888">
              <a:spcBef>
                <a:spcPts val="0"/>
              </a:spcBef>
              <a:buFont typeface="Arial" panose="020B0604020202020204" pitchFamily="34" charset="0"/>
              <a:buChar char="•"/>
            </a:pPr>
            <a:r>
              <a:rPr lang="en-US" sz="850" b="1" dirty="0"/>
              <a:t>Easy</a:t>
            </a:r>
            <a:r>
              <a:rPr lang="en-US" sz="850" dirty="0"/>
              <a:t> to learn, yet with </a:t>
            </a:r>
            <a:r>
              <a:rPr lang="en-US" sz="850" b="1" dirty="0"/>
              <a:t>powerful</a:t>
            </a:r>
            <a:r>
              <a:rPr lang="en-US" sz="850" dirty="0"/>
              <a:t> features that will really let you impress your audiences</a:t>
            </a:r>
          </a:p>
          <a:p>
            <a:pPr>
              <a:spcBef>
                <a:spcPts val="0"/>
              </a:spcBef>
              <a:tabLst>
                <a:tab pos="628650" algn="l"/>
              </a:tabLst>
            </a:pPr>
            <a:endParaRPr lang="en-US" sz="850" b="1" cap="all" noProof="0" dirty="0"/>
          </a:p>
          <a:p>
            <a:pPr>
              <a:spcBef>
                <a:spcPts val="0"/>
              </a:spcBef>
              <a:tabLst>
                <a:tab pos="628650" algn="l"/>
              </a:tabLst>
            </a:pPr>
            <a:endParaRPr lang="en-US" sz="850" b="1" cap="all" noProof="0" dirty="0"/>
          </a:p>
          <a:p>
            <a:pPr marL="115888" indent="-115888">
              <a:spcBef>
                <a:spcPts val="0"/>
              </a:spcBef>
              <a:buFont typeface="Arial" panose="020B0604020202020204" pitchFamily="34" charset="0"/>
              <a:buChar char="•"/>
            </a:pPr>
            <a:r>
              <a:rPr lang="en-US" sz="850" b="1" dirty="0"/>
              <a:t>Full-featured software:</a:t>
            </a:r>
            <a:r>
              <a:rPr lang="en-US" sz="850" dirty="0"/>
              <a:t> 8 Hot Cue points, Slip mode, recording, and much more </a:t>
            </a:r>
          </a:p>
          <a:p>
            <a:pPr marL="115888" indent="-115888">
              <a:spcBef>
                <a:spcPts val="0"/>
              </a:spcBef>
              <a:buFont typeface="Arial" panose="020B0604020202020204" pitchFamily="34" charset="0"/>
              <a:buChar char="•"/>
            </a:pPr>
            <a:r>
              <a:rPr lang="en-US" sz="850" b="1" dirty="0"/>
              <a:t>Super-helpful mixing features:</a:t>
            </a:r>
            <a:r>
              <a:rPr lang="en-US" sz="850" dirty="0"/>
              <a:t> </a:t>
            </a:r>
            <a:r>
              <a:rPr lang="en-US" sz="850" dirty="0" err="1"/>
              <a:t>Beatmatch</a:t>
            </a:r>
            <a:r>
              <a:rPr lang="en-US" sz="850" dirty="0"/>
              <a:t> Guide,</a:t>
            </a:r>
            <a:r>
              <a:rPr lang="en-US" sz="850" b="1" dirty="0"/>
              <a:t> </a:t>
            </a:r>
            <a:r>
              <a:rPr lang="en-US" sz="850" dirty="0"/>
              <a:t>Assistant, Energy level</a:t>
            </a:r>
          </a:p>
          <a:p>
            <a:pPr marL="115888" indent="-115888">
              <a:spcBef>
                <a:spcPts val="0"/>
              </a:spcBef>
              <a:buFont typeface="Arial" panose="020B0604020202020204" pitchFamily="34" charset="0"/>
              <a:buChar char="•"/>
            </a:pPr>
            <a:r>
              <a:rPr lang="en-US" sz="850" b="1" dirty="0"/>
              <a:t>Supported streaming services for DJs:</a:t>
            </a:r>
            <a:r>
              <a:rPr lang="en-US" sz="850" dirty="0"/>
              <a:t> Beatport, Beatsource, TIDAL, SoundCloud</a:t>
            </a:r>
          </a:p>
        </p:txBody>
      </p:sp>
      <p:pic>
        <p:nvPicPr>
          <p:cNvPr id="26" name="Image 6">
            <a:extLst>
              <a:ext uri="{FF2B5EF4-FFF2-40B4-BE49-F238E27FC236}">
                <a16:creationId xmlns="" xmlns:a16="http://schemas.microsoft.com/office/drawing/2014/main" id="{D3266E0F-CAFE-484B-BD36-9AF2B5AFE85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355848" y="6620256"/>
            <a:ext cx="1151232" cy="200254"/>
          </a:xfrm>
          <a:prstGeom prst="rect">
            <a:avLst/>
          </a:prstGeom>
        </p:spPr>
      </p:pic>
      <p:pic>
        <p:nvPicPr>
          <p:cNvPr id="27" name="Image 11">
            <a:extLst>
              <a:ext uri="{FF2B5EF4-FFF2-40B4-BE49-F238E27FC236}">
                <a16:creationId xmlns="" xmlns:a16="http://schemas.microsoft.com/office/drawing/2014/main" id="{BF9E6D88-B541-4E03-AF4E-5957EFD91E2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374136" y="7680960"/>
            <a:ext cx="503157" cy="144888"/>
          </a:xfrm>
          <a:prstGeom prst="rect">
            <a:avLst/>
          </a:prstGeom>
        </p:spPr>
      </p:pic>
    </p:spTree>
    <p:extLst>
      <p:ext uri="{BB962C8B-B14F-4D97-AF65-F5344CB8AC3E}">
        <p14:creationId xmlns:p14="http://schemas.microsoft.com/office/powerpoint/2010/main" val="1585519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eau 18"/>
          <p:cNvGraphicFramePr>
            <a:graphicFrameLocks noGrp="1"/>
          </p:cNvGraphicFramePr>
          <p:nvPr>
            <p:extLst>
              <p:ext uri="{D42A27DB-BD31-4B8C-83A1-F6EECF244321}">
                <p14:modId xmlns:p14="http://schemas.microsoft.com/office/powerpoint/2010/main" val="1691099555"/>
              </p:ext>
            </p:extLst>
          </p:nvPr>
        </p:nvGraphicFramePr>
        <p:xfrm>
          <a:off x="116632" y="7909560"/>
          <a:ext cx="2952328" cy="609600"/>
        </p:xfrm>
        <a:graphic>
          <a:graphicData uri="http://schemas.openxmlformats.org/drawingml/2006/table">
            <a:tbl>
              <a:tblPr firstRow="1" bandRow="1">
                <a:tableStyleId>{073A0DAA-6AF3-43AB-8588-CEC1D06C72B9}</a:tableStyleId>
              </a:tblPr>
              <a:tblGrid>
                <a:gridCol w="2952328">
                  <a:extLst>
                    <a:ext uri="{9D8B030D-6E8A-4147-A177-3AD203B41FA5}">
                      <a16:colId xmlns="" xmlns:a16="http://schemas.microsoft.com/office/drawing/2014/main" val="20000"/>
                    </a:ext>
                  </a:extLst>
                </a:gridCol>
              </a:tblGrid>
              <a:tr h="143838">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fr-FR" sz="1000" b="1" u="none" kern="120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PACKAGING INFORMATION</a:t>
                      </a:r>
                      <a:endParaRPr lang="fr-FR" sz="1000" b="1" u="none" kern="120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solidFill>
                      <a:srgbClr val="FF9797"/>
                    </a:solidFill>
                  </a:tcPr>
                </a:tc>
                <a:extLst>
                  <a:ext uri="{0D108BD9-81ED-4DB2-BD59-A6C34878D82A}">
                    <a16:rowId xmlns="" xmlns:a16="http://schemas.microsoft.com/office/drawing/2014/main" val="10000"/>
                  </a:ext>
                </a:extLst>
              </a:tr>
              <a:tr h="152717">
                <a:tc>
                  <a:txBody>
                    <a:bodyPr/>
                    <a:lstStyle/>
                    <a:p>
                      <a:r>
                        <a:rPr lang="en-US" sz="600" b="1" noProof="0" dirty="0" smtClean="0">
                          <a:solidFill>
                            <a:schemeClr val="tx1"/>
                          </a:solidFill>
                          <a:latin typeface="Segoe UI" panose="020B0502040204020203" pitchFamily="34" charset="0"/>
                          <a:cs typeface="Segoe UI" panose="020B0502040204020203" pitchFamily="34" charset="0"/>
                        </a:rPr>
                        <a:t>Box dimensions</a:t>
                      </a:r>
                      <a:r>
                        <a:rPr lang="en-US" sz="600" b="1" baseline="0" noProof="0" dirty="0" smtClean="0">
                          <a:solidFill>
                            <a:schemeClr val="tx1"/>
                          </a:solidFill>
                          <a:latin typeface="Segoe UI" panose="020B0502040204020203" pitchFamily="34" charset="0"/>
                          <a:cs typeface="Segoe UI" panose="020B0502040204020203" pitchFamily="34" charset="0"/>
                        </a:rPr>
                        <a:t>:</a:t>
                      </a:r>
                      <a:r>
                        <a:rPr lang="en-US" sz="600" b="0" baseline="0" noProof="0" dirty="0" smtClean="0">
                          <a:solidFill>
                            <a:schemeClr val="tx1"/>
                          </a:solidFill>
                          <a:latin typeface="Segoe UI" panose="020B0502040204020203" pitchFamily="34" charset="0"/>
                          <a:cs typeface="Segoe UI" panose="020B0502040204020203" pitchFamily="34" charset="0"/>
                        </a:rPr>
                        <a:t> 28.8 x 18.0 x 6.0” / </a:t>
                      </a:r>
                      <a:r>
                        <a:rPr lang="fr-FR" sz="600" b="0" i="0" kern="1200" baseline="0" dirty="0" smtClean="0">
                          <a:solidFill>
                            <a:schemeClr val="tx1"/>
                          </a:solidFill>
                          <a:latin typeface="Segoe UI" panose="020B0502040204020203" pitchFamily="34" charset="0"/>
                          <a:ea typeface="+mn-ea"/>
                          <a:cs typeface="Segoe UI" panose="020B0502040204020203" pitchFamily="34" charset="0"/>
                        </a:rPr>
                        <a:t>73.2 </a:t>
                      </a:r>
                      <a:r>
                        <a:rPr lang="fr-FR" sz="600" b="0" i="0" kern="1200" baseline="0" dirty="0">
                          <a:solidFill>
                            <a:schemeClr val="tx1"/>
                          </a:solidFill>
                          <a:latin typeface="Segoe UI" panose="020B0502040204020203" pitchFamily="34" charset="0"/>
                          <a:ea typeface="+mn-ea"/>
                          <a:cs typeface="Segoe UI" panose="020B0502040204020203" pitchFamily="34" charset="0"/>
                        </a:rPr>
                        <a:t>x 45.7 x 15.2 cm</a:t>
                      </a:r>
                    </a:p>
                  </a:txBody>
                  <a:tcPr>
                    <a:solidFill>
                      <a:schemeClr val="bg1">
                        <a:lumMod val="85000"/>
                      </a:schemeClr>
                    </a:solidFill>
                  </a:tcPr>
                </a:tc>
                <a:extLst>
                  <a:ext uri="{0D108BD9-81ED-4DB2-BD59-A6C34878D82A}">
                    <a16:rowId xmlns="" xmlns:a16="http://schemas.microsoft.com/office/drawing/2014/main" val="10001"/>
                  </a:ext>
                </a:extLst>
              </a:tr>
              <a:tr h="0">
                <a:tc>
                  <a:txBody>
                    <a:bodyPr/>
                    <a:lstStyle/>
                    <a:p>
                      <a:r>
                        <a:rPr lang="en-US" sz="600" b="1" noProof="0" dirty="0" smtClean="0">
                          <a:solidFill>
                            <a:schemeClr val="tx1"/>
                          </a:solidFill>
                          <a:latin typeface="Segoe UI" panose="020B0502040204020203" pitchFamily="34" charset="0"/>
                          <a:cs typeface="Segoe UI" panose="020B0502040204020203" pitchFamily="34" charset="0"/>
                        </a:rPr>
                        <a:t>Units/master carton:</a:t>
                      </a:r>
                      <a:r>
                        <a:rPr lang="en-US" sz="600" b="0" baseline="0" noProof="0" dirty="0" smtClean="0">
                          <a:solidFill>
                            <a:schemeClr val="tx1"/>
                          </a:solidFill>
                          <a:latin typeface="Segoe UI" panose="020B0502040204020203" pitchFamily="34" charset="0"/>
                          <a:cs typeface="Segoe UI" panose="020B0502040204020203" pitchFamily="34" charset="0"/>
                        </a:rPr>
                        <a:t> 1</a:t>
                      </a:r>
                      <a:endParaRPr lang="en-US" sz="600" b="0" baseline="0" noProof="0" dirty="0">
                        <a:solidFill>
                          <a:schemeClr val="tx1"/>
                        </a:solidFill>
                        <a:latin typeface="Segoe UI" panose="020B0502040204020203" pitchFamily="34" charset="0"/>
                        <a:cs typeface="Segoe UI" panose="020B0502040204020203" pitchFamily="34" charset="0"/>
                      </a:endParaRPr>
                    </a:p>
                  </a:txBody>
                  <a:tcPr>
                    <a:noFill/>
                  </a:tcPr>
                </a:tc>
                <a:extLst>
                  <a:ext uri="{0D108BD9-81ED-4DB2-BD59-A6C34878D82A}">
                    <a16:rowId xmlns="" xmlns:a16="http://schemas.microsoft.com/office/drawing/2014/main" val="10002"/>
                  </a:ext>
                </a:extLst>
              </a:tr>
            </a:tbl>
          </a:graphicData>
        </a:graphic>
      </p:graphicFrame>
      <p:graphicFrame>
        <p:nvGraphicFramePr>
          <p:cNvPr id="20" name="Tableau 19"/>
          <p:cNvGraphicFramePr>
            <a:graphicFrameLocks noGrp="1"/>
          </p:cNvGraphicFramePr>
          <p:nvPr>
            <p:extLst>
              <p:ext uri="{D42A27DB-BD31-4B8C-83A1-F6EECF244321}">
                <p14:modId xmlns:p14="http://schemas.microsoft.com/office/powerpoint/2010/main" val="942898478"/>
              </p:ext>
            </p:extLst>
          </p:nvPr>
        </p:nvGraphicFramePr>
        <p:xfrm>
          <a:off x="3329989" y="640080"/>
          <a:ext cx="3411380" cy="4580687"/>
        </p:xfrm>
        <a:graphic>
          <a:graphicData uri="http://schemas.openxmlformats.org/drawingml/2006/table">
            <a:tbl>
              <a:tblPr firstRow="1" bandRow="1">
                <a:tableStyleId>{5C22544A-7EE6-4342-B048-85BDC9FD1C3A}</a:tableStyleId>
              </a:tblPr>
              <a:tblGrid>
                <a:gridCol w="906566">
                  <a:extLst>
                    <a:ext uri="{9D8B030D-6E8A-4147-A177-3AD203B41FA5}">
                      <a16:colId xmlns="" xmlns:a16="http://schemas.microsoft.com/office/drawing/2014/main" val="20000"/>
                    </a:ext>
                  </a:extLst>
                </a:gridCol>
                <a:gridCol w="2504814">
                  <a:extLst>
                    <a:ext uri="{9D8B030D-6E8A-4147-A177-3AD203B41FA5}">
                      <a16:colId xmlns="" xmlns:a16="http://schemas.microsoft.com/office/drawing/2014/main" val="20001"/>
                    </a:ext>
                  </a:extLst>
                </a:gridCol>
              </a:tblGrid>
              <a:tr h="243060">
                <a:tc gridSpan="2">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1000" u="none"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TECHNICAL SPECIFICATIONS</a:t>
                      </a:r>
                    </a:p>
                  </a:txBody>
                  <a:tcPr anchor="ctr">
                    <a:solidFill>
                      <a:srgbClr val="FF9797"/>
                    </a:solidFill>
                  </a:tcPr>
                </a:tc>
                <a:tc hMerge="1">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fr-FR" sz="1000" b="0" u="none"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rgbClr val="FF9797"/>
                    </a:solidFill>
                  </a:tcPr>
                </a:tc>
                <a:extLst>
                  <a:ext uri="{0D108BD9-81ED-4DB2-BD59-A6C34878D82A}">
                    <a16:rowId xmlns="" xmlns:a16="http://schemas.microsoft.com/office/drawing/2014/main" val="10000"/>
                  </a:ext>
                </a:extLst>
              </a:tr>
              <a:tr h="189514">
                <a:tc rowSpan="2">
                  <a:txBody>
                    <a:bodyPr/>
                    <a:lstStyle/>
                    <a:p>
                      <a:pPr marL="0" marR="0" indent="0" algn="ctr" defTabSz="914343" rtl="0" eaLnBrk="1" fontAlgn="auto" latinLnBrk="0" hangingPunct="1">
                        <a:lnSpc>
                          <a:spcPct val="100000"/>
                        </a:lnSpc>
                        <a:spcBef>
                          <a:spcPts val="0"/>
                        </a:spcBef>
                        <a:spcAft>
                          <a:spcPts val="0"/>
                        </a:spcAft>
                        <a:buClrTx/>
                        <a:buSzTx/>
                        <a:buFontTx/>
                        <a:buNone/>
                        <a:tabLst/>
                        <a:defRPr/>
                      </a:pPr>
                      <a:r>
                        <a:rPr lang="en-US" sz="600" b="1"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DIMENSIONS/</a:t>
                      </a:r>
                    </a:p>
                    <a:p>
                      <a:pPr marL="0" marR="0" indent="0" algn="ctr" defTabSz="914343" rtl="0" eaLnBrk="1" fontAlgn="auto" latinLnBrk="0" hangingPunct="1">
                        <a:lnSpc>
                          <a:spcPct val="100000"/>
                        </a:lnSpc>
                        <a:spcBef>
                          <a:spcPts val="0"/>
                        </a:spcBef>
                        <a:spcAft>
                          <a:spcPts val="0"/>
                        </a:spcAft>
                        <a:buClrTx/>
                        <a:buSzTx/>
                        <a:buFontTx/>
                        <a:buNone/>
                        <a:tabLst/>
                        <a:defRPr/>
                      </a:pPr>
                      <a:r>
                        <a:rPr lang="en-US" sz="600" b="1"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WEIGHT</a:t>
                      </a:r>
                      <a:endParaRPr lang="en-US" sz="600" b="1"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marL="72000" marR="72000" anchor="ctr">
                    <a:solidFill>
                      <a:schemeClr val="bg1">
                        <a:lumMod val="8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Size: 25.7 x 13.8 x 3.5” / 65.2 x 35 x 9 cm (feet retracted)</a:t>
                      </a:r>
                      <a:endParaRPr lang="en-US" sz="600" b="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marR="0" marT="43200" marB="0" anchor="ctr">
                    <a:solidFill>
                      <a:schemeClr val="bg1">
                        <a:lumMod val="85000"/>
                      </a:schemeClr>
                    </a:solidFill>
                  </a:tcPr>
                </a:tc>
                <a:extLst>
                  <a:ext uri="{0D108BD9-81ED-4DB2-BD59-A6C34878D82A}">
                    <a16:rowId xmlns="" xmlns:a16="http://schemas.microsoft.com/office/drawing/2014/main" val="10001"/>
                  </a:ext>
                </a:extLst>
              </a:tr>
              <a:tr h="149401">
                <a:tc vMerge="1">
                  <a:txBody>
                    <a:bodyPr/>
                    <a:lstStyle/>
                    <a:p>
                      <a:pPr marL="0" marR="0" indent="0" algn="ctr" defTabSz="914343" rtl="0" eaLnBrk="1" fontAlgn="auto" latinLnBrk="0" hangingPunct="1">
                        <a:lnSpc>
                          <a:spcPct val="100000"/>
                        </a:lnSpc>
                        <a:spcBef>
                          <a:spcPts val="0"/>
                        </a:spcBef>
                        <a:spcAft>
                          <a:spcPts val="0"/>
                        </a:spcAft>
                        <a:buClrTx/>
                        <a:buSzTx/>
                        <a:buFontTx/>
                        <a:buNone/>
                        <a:tabLst/>
                        <a:defRPr/>
                      </a:pPr>
                      <a:endParaRPr lang="en-US" sz="700" b="1"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Weight: 11 lb / 5 kg</a:t>
                      </a:r>
                      <a:endParaRPr lang="en-US" sz="600" b="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marR="0" marT="0" marB="43200" anchor="ctr">
                    <a:noFill/>
                  </a:tcPr>
                </a:tc>
                <a:extLst>
                  <a:ext uri="{0D108BD9-81ED-4DB2-BD59-A6C34878D82A}">
                    <a16:rowId xmlns="" xmlns:a16="http://schemas.microsoft.com/office/drawing/2014/main" val="10002"/>
                  </a:ext>
                </a:extLst>
              </a:tr>
              <a:tr h="189514">
                <a:tc rowSpan="4">
                  <a:txBody>
                    <a:bodyPr/>
                    <a:lstStyle/>
                    <a:p>
                      <a:pPr marL="0" marR="0" indent="0" algn="ctr" defTabSz="914343" rtl="0" eaLnBrk="1" fontAlgn="auto" latinLnBrk="0" hangingPunct="1">
                        <a:lnSpc>
                          <a:spcPct val="100000"/>
                        </a:lnSpc>
                        <a:spcBef>
                          <a:spcPts val="0"/>
                        </a:spcBef>
                        <a:spcAft>
                          <a:spcPts val="0"/>
                        </a:spcAft>
                        <a:buClrTx/>
                        <a:buSzTx/>
                        <a:buFontTx/>
                        <a:buNone/>
                        <a:tabLst/>
                        <a:defRPr/>
                      </a:pPr>
                      <a:r>
                        <a:rPr lang="en-US" sz="600" b="1"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BUILT-IN AUDIO</a:t>
                      </a:r>
                      <a:endParaRPr lang="en-US" sz="600" b="1"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8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latin typeface="Segoe UI" panose="020B0502040204020203" pitchFamily="34" charset="0"/>
                          <a:ea typeface="Verdana" panose="020B0604030504040204" pitchFamily="34" charset="0"/>
                          <a:cs typeface="Segoe UI" panose="020B0502040204020203" pitchFamily="34" charset="0"/>
                        </a:rPr>
                        <a:t>2 pairs of Master outputs (speakers): 2 x XLR + 2 x RCA</a:t>
                      </a:r>
                      <a:endParaRPr lang="en-US" sz="600" b="0" noProof="0" dirty="0">
                        <a:latin typeface="Segoe UI" panose="020B0502040204020203" pitchFamily="34" charset="0"/>
                        <a:ea typeface="Verdana" panose="020B0604030504040204" pitchFamily="34" charset="0"/>
                        <a:cs typeface="Segoe UI" panose="020B0502040204020203" pitchFamily="34" charset="0"/>
                      </a:endParaRPr>
                    </a:p>
                  </a:txBody>
                  <a:tcPr marR="0" marT="43200" marB="28800" anchor="ctr">
                    <a:solidFill>
                      <a:schemeClr val="bg1">
                        <a:lumMod val="85000"/>
                      </a:schemeClr>
                    </a:solidFill>
                  </a:tcPr>
                </a:tc>
                <a:extLst>
                  <a:ext uri="{0D108BD9-81ED-4DB2-BD59-A6C34878D82A}">
                    <a16:rowId xmlns="" xmlns:a16="http://schemas.microsoft.com/office/drawing/2014/main" val="10003"/>
                  </a:ext>
                </a:extLst>
              </a:tr>
              <a:tr h="163755">
                <a:tc vMerge="1">
                  <a:txBody>
                    <a:bodyPr/>
                    <a:lstStyle/>
                    <a:p>
                      <a:pPr marL="0" marR="0" indent="0" algn="ctr" defTabSz="914343" rtl="0" eaLnBrk="1" fontAlgn="auto" latinLnBrk="0" hangingPunct="1">
                        <a:lnSpc>
                          <a:spcPct val="100000"/>
                        </a:lnSpc>
                        <a:spcBef>
                          <a:spcPts val="0"/>
                        </a:spcBef>
                        <a:spcAft>
                          <a:spcPts val="0"/>
                        </a:spcAft>
                        <a:buClrTx/>
                        <a:buSzTx/>
                        <a:buFontTx/>
                        <a:buNone/>
                        <a:tabLst/>
                        <a:defRPr/>
                      </a:pPr>
                      <a:endParaRPr lang="en-US" sz="700" b="1"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baseline="0" noProof="0" dirty="0" smtClean="0">
                          <a:latin typeface="Segoe UI" panose="020B0502040204020203" pitchFamily="34" charset="0"/>
                          <a:ea typeface="Verdana" panose="020B0604030504040204" pitchFamily="34" charset="0"/>
                          <a:cs typeface="Segoe UI" panose="020B0502040204020203" pitchFamily="34" charset="0"/>
                        </a:rPr>
                        <a:t>2 headphones outputs: ¼” / 6.35 mm stereo jack + 1/8” / 3.5 mm stereo mini-jack</a:t>
                      </a:r>
                      <a:endParaRPr lang="en-US" sz="600" b="0" baseline="0" noProof="0" dirty="0">
                        <a:latin typeface="Segoe UI" panose="020B0502040204020203" pitchFamily="34" charset="0"/>
                        <a:ea typeface="Verdana" panose="020B0604030504040204" pitchFamily="34" charset="0"/>
                        <a:cs typeface="Segoe UI" panose="020B0502040204020203" pitchFamily="34" charset="0"/>
                      </a:endParaRPr>
                    </a:p>
                  </a:txBody>
                  <a:tcPr marR="0" marT="28800" marB="28800" anchor="ctr">
                    <a:noFill/>
                  </a:tcPr>
                </a:tc>
                <a:extLst>
                  <a:ext uri="{0D108BD9-81ED-4DB2-BD59-A6C34878D82A}">
                    <a16:rowId xmlns="" xmlns:a16="http://schemas.microsoft.com/office/drawing/2014/main" val="10004"/>
                  </a:ext>
                </a:extLst>
              </a:tr>
              <a:tr h="163755">
                <a:tc vMerge="1">
                  <a:txBody>
                    <a:bodyPr/>
                    <a:lstStyle/>
                    <a:p>
                      <a:pPr marL="0" marR="0" indent="0" algn="ctr" defTabSz="914343" rtl="0" eaLnBrk="1" fontAlgn="auto" latinLnBrk="0" hangingPunct="1">
                        <a:lnSpc>
                          <a:spcPct val="100000"/>
                        </a:lnSpc>
                        <a:spcBef>
                          <a:spcPts val="0"/>
                        </a:spcBef>
                        <a:spcAft>
                          <a:spcPts val="0"/>
                        </a:spcAft>
                        <a:buClrTx/>
                        <a:buSzTx/>
                        <a:buFontTx/>
                        <a:buNone/>
                        <a:tabLst/>
                        <a:defRPr/>
                      </a:pPr>
                      <a:endParaRPr lang="en-US" sz="700" b="1"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baseline="0" noProof="0" dirty="0" smtClean="0">
                          <a:latin typeface="Segoe UI" panose="020B0502040204020203" pitchFamily="34" charset="0"/>
                          <a:ea typeface="Verdana" panose="020B0604030504040204" pitchFamily="34" charset="0"/>
                          <a:cs typeface="Segoe UI" panose="020B0502040204020203" pitchFamily="34" charset="0"/>
                        </a:rPr>
                        <a:t>Microphone input: ¼” / 6.35 mm jack (balanced)</a:t>
                      </a:r>
                      <a:endParaRPr lang="en-US" sz="600" b="0" baseline="0" noProof="0" dirty="0">
                        <a:latin typeface="Segoe UI" panose="020B0502040204020203" pitchFamily="34" charset="0"/>
                        <a:ea typeface="Verdana" panose="020B0604030504040204" pitchFamily="34" charset="0"/>
                        <a:cs typeface="Segoe UI" panose="020B0502040204020203" pitchFamily="34" charset="0"/>
                      </a:endParaRPr>
                    </a:p>
                  </a:txBody>
                  <a:tcPr marR="0" marT="28800" marB="28800" anchor="ctr">
                    <a:solidFill>
                      <a:schemeClr val="bg1">
                        <a:lumMod val="85000"/>
                      </a:schemeClr>
                    </a:solidFill>
                  </a:tcPr>
                </a:tc>
                <a:extLst>
                  <a:ext uri="{0D108BD9-81ED-4DB2-BD59-A6C34878D82A}">
                    <a16:rowId xmlns="" xmlns:a16="http://schemas.microsoft.com/office/drawing/2014/main" val="3569834664"/>
                  </a:ext>
                </a:extLst>
              </a:tr>
              <a:tr h="178109">
                <a:tc vMerge="1">
                  <a:txBody>
                    <a:bodyPr/>
                    <a:lstStyle/>
                    <a:p>
                      <a:pPr marL="0" marR="0" indent="0" algn="ctr" defTabSz="914343" rtl="0" eaLnBrk="1" fontAlgn="auto" latinLnBrk="0" hangingPunct="1">
                        <a:lnSpc>
                          <a:spcPct val="100000"/>
                        </a:lnSpc>
                        <a:spcBef>
                          <a:spcPts val="0"/>
                        </a:spcBef>
                        <a:spcAft>
                          <a:spcPts val="0"/>
                        </a:spcAft>
                        <a:buClrTx/>
                        <a:buSzTx/>
                        <a:buFontTx/>
                        <a:buNone/>
                        <a:tabLst/>
                        <a:defRPr/>
                      </a:pPr>
                      <a:endParaRPr lang="en-US" sz="700" b="1"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Audio resolution: 44.1 kHz / 24-bit</a:t>
                      </a:r>
                      <a:endParaRPr lang="en-US" sz="600" b="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R="0" marT="28800" marB="43200" anchor="ctr">
                    <a:noFill/>
                  </a:tcPr>
                </a:tc>
                <a:extLst>
                  <a:ext uri="{0D108BD9-81ED-4DB2-BD59-A6C34878D82A}">
                    <a16:rowId xmlns="" xmlns:a16="http://schemas.microsoft.com/office/drawing/2014/main" val="1621707453"/>
                  </a:ext>
                </a:extLst>
              </a:tr>
              <a:tr h="367652">
                <a:tc>
                  <a:txBody>
                    <a:bodyPr/>
                    <a:lstStyle/>
                    <a:p>
                      <a:pPr marL="0" marR="0" indent="0" algn="ctr" defTabSz="914343" rtl="0" eaLnBrk="1" fontAlgn="auto" latinLnBrk="0" hangingPunct="1">
                        <a:lnSpc>
                          <a:spcPct val="100000"/>
                        </a:lnSpc>
                        <a:spcBef>
                          <a:spcPts val="0"/>
                        </a:spcBef>
                        <a:spcAft>
                          <a:spcPts val="0"/>
                        </a:spcAft>
                        <a:buClrTx/>
                        <a:buSzTx/>
                        <a:buFontTx/>
                        <a:buNone/>
                        <a:tabLst/>
                        <a:defRPr/>
                      </a:pPr>
                      <a:r>
                        <a:rPr lang="en-US" sz="600" b="1" i="0" kern="1200" baseline="0" noProof="0" dirty="0" smtClean="0">
                          <a:solidFill>
                            <a:schemeClr val="tx1"/>
                          </a:solidFill>
                          <a:latin typeface="Segoe UI" panose="020B0502040204020203" pitchFamily="34" charset="0"/>
                          <a:ea typeface="+mn-ea"/>
                          <a:cs typeface="Segoe UI" panose="020B0502040204020203" pitchFamily="34" charset="0"/>
                        </a:rPr>
                        <a:t>MOTORIZED PLATTERS</a:t>
                      </a:r>
                      <a:endParaRPr lang="en-US" sz="600" b="1" i="0" kern="1200" baseline="0" noProof="0" dirty="0">
                        <a:solidFill>
                          <a:schemeClr val="tx1"/>
                        </a:solidFill>
                        <a:latin typeface="Segoe UI" panose="020B0502040204020203" pitchFamily="34" charset="0"/>
                        <a:ea typeface="+mn-ea"/>
                        <a:cs typeface="Segoe UI" panose="020B0502040204020203" pitchFamily="34" charset="0"/>
                      </a:endParaRPr>
                    </a:p>
                  </a:txBody>
                  <a:tcPr anchor="ctr">
                    <a:solidFill>
                      <a:schemeClr val="bg1">
                        <a:lumMod val="8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1" baseline="0" noProof="0" dirty="0" smtClean="0">
                          <a:latin typeface="Segoe UI" panose="020B0502040204020203" pitchFamily="34" charset="0"/>
                          <a:cs typeface="Segoe UI" panose="020B0502040204020203" pitchFamily="34" charset="0"/>
                        </a:rPr>
                        <a:t>Motorized platters:</a:t>
                      </a:r>
                      <a:r>
                        <a:rPr lang="en-US" sz="600" b="0" baseline="0" noProof="0" dirty="0" smtClean="0">
                          <a:latin typeface="Segoe UI" panose="020B0502040204020203" pitchFamily="34" charset="0"/>
                          <a:cs typeface="Segoe UI" panose="020B0502040204020203" pitchFamily="34" charset="0"/>
                        </a:rPr>
                        <a:t> 33⅓ RPM (33⅓ RPM/45 RPM if using Serato DJ Pro)</a:t>
                      </a:r>
                    </a:p>
                    <a:p>
                      <a:pPr marL="0" marR="0" indent="0" algn="l" defTabSz="914343" rtl="0" eaLnBrk="1" fontAlgn="auto" latinLnBrk="0" hangingPunct="1">
                        <a:lnSpc>
                          <a:spcPct val="100000"/>
                        </a:lnSpc>
                        <a:spcBef>
                          <a:spcPts val="0"/>
                        </a:spcBef>
                        <a:spcAft>
                          <a:spcPts val="0"/>
                        </a:spcAft>
                        <a:buClrTx/>
                        <a:buSzTx/>
                        <a:buFontTx/>
                        <a:buNone/>
                        <a:tabLst/>
                        <a:defRPr/>
                      </a:pPr>
                      <a:r>
                        <a:rPr lang="en-US" sz="600" b="0" baseline="0" noProof="0" dirty="0" smtClean="0">
                          <a:latin typeface="Segoe UI" panose="020B0502040204020203" pitchFamily="34" charset="0"/>
                          <a:cs typeface="Segoe UI" panose="020B0502040204020203" pitchFamily="34" charset="0"/>
                        </a:rPr>
                        <a:t>Felt slipmats and vinyl records are held in place by the central axis</a:t>
                      </a:r>
                      <a:endParaRPr lang="en-US" sz="600" b="0" baseline="0" noProof="0" dirty="0">
                        <a:latin typeface="Segoe UI" panose="020B0502040204020203" pitchFamily="34" charset="0"/>
                        <a:cs typeface="Segoe UI" panose="020B0502040204020203" pitchFamily="34" charset="0"/>
                      </a:endParaRPr>
                    </a:p>
                  </a:txBody>
                  <a:tcPr marR="0" marT="43200" marB="43200" anchor="ctr">
                    <a:solidFill>
                      <a:schemeClr val="bg1">
                        <a:lumMod val="85000"/>
                      </a:schemeClr>
                    </a:solidFill>
                  </a:tcPr>
                </a:tc>
                <a:extLst>
                  <a:ext uri="{0D108BD9-81ED-4DB2-BD59-A6C34878D82A}">
                    <a16:rowId xmlns="" xmlns:a16="http://schemas.microsoft.com/office/drawing/2014/main" val="10006"/>
                  </a:ext>
                </a:extLst>
              </a:tr>
              <a:tr h="390787">
                <a:tc rowSpan="2">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00" b="1" i="0" kern="1200" baseline="0" noProof="0" dirty="0" smtClean="0">
                          <a:solidFill>
                            <a:schemeClr val="tx1"/>
                          </a:solidFill>
                          <a:latin typeface="Segoe UI" panose="020B0502040204020203" pitchFamily="34" charset="0"/>
                          <a:ea typeface="+mn-ea"/>
                          <a:cs typeface="Segoe UI" panose="020B0502040204020203" pitchFamily="34" charset="0"/>
                        </a:rPr>
                        <a:t>CONTROLS</a:t>
                      </a:r>
                      <a:endParaRPr lang="en-US" sz="600" b="1" i="0" kern="1200" baseline="0" noProof="0" dirty="0">
                        <a:solidFill>
                          <a:schemeClr val="tx1"/>
                        </a:solidFill>
                        <a:latin typeface="Segoe UI" panose="020B0502040204020203" pitchFamily="34" charset="0"/>
                        <a:ea typeface="+mn-ea"/>
                        <a:cs typeface="Segoe UI" panose="020B0502040204020203" pitchFamily="34" charset="0"/>
                      </a:endParaRPr>
                    </a:p>
                  </a:txBody>
                  <a:tcPr anchor="ctr">
                    <a:solidFill>
                      <a:schemeClr val="bg1">
                        <a:lumMod val="8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1"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Mixing controls</a:t>
                      </a: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(center section)</a:t>
                      </a:r>
                    </a:p>
                    <a:p>
                      <a:pPr marL="55563" marR="0" indent="-55563" algn="l" defTabSz="91434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60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Layout similar to the setup of a mixer</a:t>
                      </a:r>
                    </a:p>
                    <a:p>
                      <a:pPr marL="55563" marR="0" indent="-55563" algn="l" defTabSz="91434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60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Effects controls</a:t>
                      </a:r>
                      <a:endParaRPr lang="en-US" sz="600" baseline="0" noProof="0" dirty="0">
                        <a:latin typeface="Segoe UI" panose="020B0502040204020203" pitchFamily="34" charset="0"/>
                        <a:cs typeface="Segoe UI" panose="020B0502040204020203" pitchFamily="34" charset="0"/>
                      </a:endParaRPr>
                    </a:p>
                  </a:txBody>
                  <a:tcPr marR="0" marT="43200" marB="28800" anchor="ctr">
                    <a:noFill/>
                  </a:tcPr>
                </a:tc>
                <a:extLst>
                  <a:ext uri="{0D108BD9-81ED-4DB2-BD59-A6C34878D82A}">
                    <a16:rowId xmlns="" xmlns:a16="http://schemas.microsoft.com/office/drawing/2014/main" val="10007"/>
                  </a:ext>
                </a:extLst>
              </a:tr>
              <a:tr h="511479">
                <a:tc vMerge="1">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fr-FR" sz="70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1"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Controls per deck</a:t>
                      </a: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(left and right)</a:t>
                      </a:r>
                    </a:p>
                    <a:p>
                      <a:pPr marL="55563" marR="0" indent="-55563" algn="l" defTabSz="91434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60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On top, turntable-style layout: platter + tempo fader</a:t>
                      </a:r>
                    </a:p>
                    <a:p>
                      <a:pPr marL="55563" marR="0" indent="-55563" algn="l" defTabSz="91434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60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On</a:t>
                      </a:r>
                      <a:r>
                        <a:rPr lang="en-US" sz="60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the bottom</a:t>
                      </a:r>
                      <a:r>
                        <a:rPr lang="en-US" sz="60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DJ controller-style</a:t>
                      </a:r>
                      <a:r>
                        <a:rPr lang="en-US" sz="60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a:t>
                      </a:r>
                      <a:r>
                        <a:rPr lang="en-US" sz="60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layout: transport buttons, 8 RGB pads, controls</a:t>
                      </a:r>
                      <a:r>
                        <a:rPr lang="en-US" sz="60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for loops and </a:t>
                      </a:r>
                      <a:r>
                        <a:rPr lang="en-US" sz="60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stems</a:t>
                      </a:r>
                      <a:endParaRPr lang="en-US" sz="60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marR="0" marT="43200" marB="43200" anchor="ctr">
                    <a:solidFill>
                      <a:schemeClr val="bg1">
                        <a:lumMod val="85000"/>
                      </a:schemeClr>
                    </a:solidFill>
                  </a:tcPr>
                </a:tc>
                <a:extLst>
                  <a:ext uri="{0D108BD9-81ED-4DB2-BD59-A6C34878D82A}">
                    <a16:rowId xmlns="" xmlns:a16="http://schemas.microsoft.com/office/drawing/2014/main" val="10008"/>
                  </a:ext>
                </a:extLst>
              </a:tr>
              <a:tr h="183417">
                <a:tc rowSpan="2">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BEATMATCH GUIDE</a:t>
                      </a:r>
                      <a:endParaRPr lang="en-US" sz="600" b="1"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L="54000" marR="54000" anchor="ctr">
                    <a:solidFill>
                      <a:schemeClr val="bg1">
                        <a:lumMod val="8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a:ea typeface="Verdana"/>
                          <a:cs typeface="Segoe UI"/>
                        </a:rPr>
                        <a:t>Tempo:</a:t>
                      </a:r>
                      <a:r>
                        <a:rPr lang="en-US" sz="600" b="0" kern="1200" baseline="0" noProof="0" dirty="0" smtClean="0">
                          <a:solidFill>
                            <a:schemeClr val="dk1"/>
                          </a:solidFill>
                          <a:latin typeface="Segoe UI"/>
                          <a:ea typeface="Verdana"/>
                          <a:cs typeface="Segoe UI"/>
                        </a:rPr>
                        <a:t> light guide alongside each tempo fader</a:t>
                      </a:r>
                      <a:endParaRPr lang="en-US" sz="600" kern="1200" baseline="0" noProof="0" dirty="0">
                        <a:solidFill>
                          <a:schemeClr val="dk1"/>
                        </a:solidFill>
                        <a:latin typeface="Segoe UI"/>
                        <a:ea typeface="Verdana"/>
                        <a:cs typeface="Segoe UI"/>
                      </a:endParaRPr>
                    </a:p>
                  </a:txBody>
                  <a:tcPr marR="0" marT="43200" marB="28800" anchor="ctr">
                    <a:noFill/>
                  </a:tcPr>
                </a:tc>
                <a:extLst>
                  <a:ext uri="{0D108BD9-81ED-4DB2-BD59-A6C34878D82A}">
                    <a16:rowId xmlns="" xmlns:a16="http://schemas.microsoft.com/office/drawing/2014/main" val="10009"/>
                  </a:ext>
                </a:extLst>
              </a:tr>
              <a:tr h="183417">
                <a:tc vMerge="1">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endParaRPr lang="fr-FR" sz="700"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anchor="ct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a:ea typeface="Verdana"/>
                          <a:cs typeface="Segoe UI"/>
                        </a:rPr>
                        <a:t>Beat Align:</a:t>
                      </a:r>
                      <a:r>
                        <a:rPr lang="en-US" sz="600" b="0" kern="1200" baseline="0" noProof="0" dirty="0" smtClean="0">
                          <a:solidFill>
                            <a:schemeClr val="dk1"/>
                          </a:solidFill>
                          <a:latin typeface="Segoe UI"/>
                          <a:ea typeface="Verdana"/>
                          <a:cs typeface="Segoe UI"/>
                        </a:rPr>
                        <a:t> light guide underneath each platter</a:t>
                      </a:r>
                      <a:endParaRPr lang="en-US" sz="600" kern="1200" baseline="0" noProof="0" dirty="0">
                        <a:solidFill>
                          <a:schemeClr val="dk1"/>
                        </a:solidFill>
                        <a:latin typeface="Segoe UI"/>
                        <a:ea typeface="Verdana"/>
                        <a:cs typeface="Segoe UI"/>
                      </a:endParaRPr>
                    </a:p>
                  </a:txBody>
                  <a:tcPr marR="0" marT="28800" marB="43200" anchor="ctr">
                    <a:solidFill>
                      <a:schemeClr val="bg1">
                        <a:lumMod val="85000"/>
                      </a:schemeClr>
                    </a:solidFill>
                  </a:tcPr>
                </a:tc>
                <a:extLst>
                  <a:ext uri="{0D108BD9-81ED-4DB2-BD59-A6C34878D82A}">
                    <a16:rowId xmlns="" xmlns:a16="http://schemas.microsoft.com/office/drawing/2014/main" val="10010"/>
                  </a:ext>
                </a:extLst>
              </a:tr>
              <a:tr h="178109">
                <a:tc rowSpan="2">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ASSISTANT</a:t>
                      </a:r>
                      <a:endParaRPr lang="en-US" sz="600" b="1"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L="36000" marR="36000" anchor="ctr">
                    <a:solidFill>
                      <a:schemeClr val="bg1">
                        <a:lumMod val="8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Assistant:</a:t>
                      </a:r>
                      <a:r>
                        <a:rPr lang="en-US" sz="600" b="0"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 su</a:t>
                      </a:r>
                      <a:r>
                        <a:rPr lang="en-US" sz="600"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ggests upcoming tracks to be played from your music library</a:t>
                      </a:r>
                      <a:endParaRPr lang="en-US" sz="600"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R="0" marT="43200" marB="28800" anchor="ctr">
                    <a:noFill/>
                  </a:tcPr>
                </a:tc>
                <a:extLst>
                  <a:ext uri="{0D108BD9-81ED-4DB2-BD59-A6C34878D82A}">
                    <a16:rowId xmlns="" xmlns:a16="http://schemas.microsoft.com/office/drawing/2014/main" val="10011"/>
                  </a:ext>
                </a:extLst>
              </a:tr>
              <a:tr h="178109">
                <a:tc vMerge="1">
                  <a:txBody>
                    <a:bodyPr/>
                    <a:lstStyle/>
                    <a:p>
                      <a:endParaRPr lang="fr-FR"/>
                    </a:p>
                  </a:txBody>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Energy:</a:t>
                      </a:r>
                      <a:r>
                        <a:rPr lang="en-US" sz="600" b="0"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 measures the consistency of the rhythm of audio tracks</a:t>
                      </a:r>
                      <a:endParaRPr lang="en-US" sz="600" b="0"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R="0" marT="28800" marB="43200" anchor="ctr">
                    <a:solidFill>
                      <a:schemeClr val="bg1">
                        <a:lumMod val="85000"/>
                      </a:schemeClr>
                    </a:solidFill>
                  </a:tcPr>
                </a:tc>
                <a:extLst>
                  <a:ext uri="{0D108BD9-81ED-4DB2-BD59-A6C34878D82A}">
                    <a16:rowId xmlns="" xmlns:a16="http://schemas.microsoft.com/office/drawing/2014/main" val="3869072533"/>
                  </a:ext>
                </a:extLst>
              </a:tr>
              <a:tr h="197487">
                <a:tc>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SOFTWARE</a:t>
                      </a:r>
                      <a:endParaRPr lang="en-US" sz="600" b="1"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8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DJUCED® and Serato DJ Lite</a:t>
                      </a:r>
                      <a:endParaRPr lang="en-US" sz="600"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R="0" marT="43200" marB="43200" anchor="ctr">
                    <a:noFill/>
                  </a:tcPr>
                </a:tc>
                <a:extLst>
                  <a:ext uri="{0D108BD9-81ED-4DB2-BD59-A6C34878D82A}">
                    <a16:rowId xmlns="" xmlns:a16="http://schemas.microsoft.com/office/drawing/2014/main" val="10014"/>
                  </a:ext>
                </a:extLst>
              </a:tr>
              <a:tr h="197487">
                <a:tc>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INCLUDED BAG</a:t>
                      </a:r>
                      <a:endParaRPr lang="en-US" sz="600" b="1"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8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Semi-rigid carry bag (EVA) with shoulder strap</a:t>
                      </a:r>
                      <a:endParaRPr lang="en-US" sz="600"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R="0" marT="43200" marB="43200" anchor="ctr">
                    <a:solidFill>
                      <a:schemeClr val="bg1">
                        <a:lumMod val="85000"/>
                      </a:schemeClr>
                    </a:solidFill>
                  </a:tcPr>
                </a:tc>
                <a:extLst>
                  <a:ext uri="{0D108BD9-81ED-4DB2-BD59-A6C34878D82A}">
                    <a16:rowId xmlns="" xmlns:a16="http://schemas.microsoft.com/office/drawing/2014/main" val="1272603123"/>
                  </a:ext>
                </a:extLst>
              </a:tr>
              <a:tr h="298802">
                <a:tc>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PREMIUM FADER MODULE</a:t>
                      </a:r>
                      <a:endParaRPr lang="en-US" sz="600" b="1"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L="28800" marR="28800" anchor="ctr">
                    <a:solidFill>
                      <a:schemeClr val="bg1">
                        <a:lumMod val="8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The crossfader and the 2 volume faders are of premium quality, with reinforced travel</a:t>
                      </a:r>
                      <a:endParaRPr lang="en-US" sz="600"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R="0" marT="43200" marB="43200" anchor="ctr">
                    <a:noFill/>
                  </a:tcPr>
                </a:tc>
                <a:extLst>
                  <a:ext uri="{0D108BD9-81ED-4DB2-BD59-A6C34878D82A}">
                    <a16:rowId xmlns="" xmlns:a16="http://schemas.microsoft.com/office/drawing/2014/main" val="2352738305"/>
                  </a:ext>
                </a:extLst>
              </a:tr>
              <a:tr h="178109">
                <a:tc rowSpan="2">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00" b="1"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SYSTEM REQUIREMENTS</a:t>
                      </a:r>
                      <a:endParaRPr lang="en-US" sz="600" b="1"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8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Operating system: Windows® 10, 11 (64-bit) / macOS® 11 or higher</a:t>
                      </a:r>
                      <a:endParaRPr lang="en-US" sz="600"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R="0" marT="43200" marB="28800" anchor="ctr">
                    <a:solidFill>
                      <a:schemeClr val="bg1">
                        <a:lumMod val="85000"/>
                      </a:schemeClr>
                    </a:solidFill>
                  </a:tcPr>
                </a:tc>
                <a:extLst>
                  <a:ext uri="{0D108BD9-81ED-4DB2-BD59-A6C34878D82A}">
                    <a16:rowId xmlns="" xmlns:a16="http://schemas.microsoft.com/office/drawing/2014/main" val="10015"/>
                  </a:ext>
                </a:extLst>
              </a:tr>
              <a:tr h="284448">
                <a:tc vMerge="1">
                  <a:txBody>
                    <a:bodyPr/>
                    <a:lstStyle/>
                    <a:p>
                      <a:endParaRPr lang="fr-FR"/>
                    </a:p>
                  </a:txBody>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kern="1200" baseline="0" noProof="0" dirty="0" smtClean="0">
                          <a:solidFill>
                            <a:schemeClr val="dk1"/>
                          </a:solidFill>
                          <a:latin typeface="Segoe UI" panose="020B0502040204020203" pitchFamily="34" charset="0"/>
                          <a:ea typeface="Verdana" panose="020B0604030504040204" pitchFamily="34" charset="0"/>
                          <a:cs typeface="Segoe UI" panose="020B0502040204020203" pitchFamily="34" charset="0"/>
                        </a:rPr>
                        <a:t>Recent Intel® Core™ i5 or better and compatible, 8 GB RAM or more, OpenGL 2.0 graphics</a:t>
                      </a:r>
                      <a:endParaRPr lang="en-US" sz="600"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marR="0" marT="28800" marB="43200" anchor="ctr">
                    <a:noFill/>
                  </a:tcPr>
                </a:tc>
                <a:extLst>
                  <a:ext uri="{0D108BD9-81ED-4DB2-BD59-A6C34878D82A}">
                    <a16:rowId xmlns="" xmlns:a16="http://schemas.microsoft.com/office/drawing/2014/main" val="10016"/>
                  </a:ext>
                </a:extLst>
              </a:tr>
            </a:tbl>
          </a:graphicData>
        </a:graphic>
      </p:graphicFrame>
      <p:graphicFrame>
        <p:nvGraphicFramePr>
          <p:cNvPr id="21" name="Tableau 20"/>
          <p:cNvGraphicFramePr>
            <a:graphicFrameLocks noGrp="1"/>
          </p:cNvGraphicFramePr>
          <p:nvPr>
            <p:extLst>
              <p:ext uri="{D42A27DB-BD31-4B8C-83A1-F6EECF244321}">
                <p14:modId xmlns:p14="http://schemas.microsoft.com/office/powerpoint/2010/main" val="311134762"/>
              </p:ext>
            </p:extLst>
          </p:nvPr>
        </p:nvGraphicFramePr>
        <p:xfrm>
          <a:off x="116632" y="5806440"/>
          <a:ext cx="2952328" cy="1689401"/>
        </p:xfrm>
        <a:graphic>
          <a:graphicData uri="http://schemas.openxmlformats.org/drawingml/2006/table">
            <a:tbl>
              <a:tblPr firstRow="1" bandRow="1">
                <a:effectLst/>
                <a:tableStyleId>{5C22544A-7EE6-4342-B048-85BDC9FD1C3A}</a:tableStyleId>
              </a:tblPr>
              <a:tblGrid>
                <a:gridCol w="2952328">
                  <a:extLst>
                    <a:ext uri="{9D8B030D-6E8A-4147-A177-3AD203B41FA5}">
                      <a16:colId xmlns="" xmlns:a16="http://schemas.microsoft.com/office/drawing/2014/main" val="20000"/>
                    </a:ext>
                  </a:extLst>
                </a:gridCol>
              </a:tblGrid>
              <a:tr h="255581">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1000" b="1" u="none" kern="120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BOX CONTENTS</a:t>
                      </a:r>
                      <a:endParaRPr lang="en-US" sz="1000" b="1" u="none" kern="120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rgbClr val="FF9797"/>
                    </a:solidFill>
                  </a:tcPr>
                </a:tc>
                <a:extLst>
                  <a:ext uri="{0D108BD9-81ED-4DB2-BD59-A6C34878D82A}">
                    <a16:rowId xmlns="" xmlns:a16="http://schemas.microsoft.com/office/drawing/2014/main" val="10000"/>
                  </a:ext>
                </a:extLst>
              </a:tr>
              <a:tr h="193250">
                <a:tc>
                  <a:txBody>
                    <a:bodyPr/>
                    <a:lstStyle/>
                    <a:p>
                      <a:r>
                        <a:rPr lang="en-US" sz="600" b="0" baseline="0" noProof="0" dirty="0" smtClean="0">
                          <a:solidFill>
                            <a:schemeClr val="tx1"/>
                          </a:solidFill>
                          <a:latin typeface="Segoe UI" panose="020B0502040204020203" pitchFamily="34" charset="0"/>
                          <a:cs typeface="Segoe UI" panose="020B0502040204020203" pitchFamily="34" charset="0"/>
                        </a:rPr>
                        <a:t>Hercules DJControl Inpulse T7 Premium Edition</a:t>
                      </a:r>
                      <a:endParaRPr lang="en-US" sz="600" b="0" noProof="0" dirty="0">
                        <a:solidFill>
                          <a:schemeClr val="tx1"/>
                        </a:solidFill>
                        <a:latin typeface="Segoe UI" panose="020B0502040204020203" pitchFamily="34" charset="0"/>
                        <a:cs typeface="Segoe UI" panose="020B0502040204020203" pitchFamily="34" charset="0"/>
                      </a:endParaRPr>
                    </a:p>
                  </a:txBody>
                  <a:tcPr anchor="ctr">
                    <a:solidFill>
                      <a:schemeClr val="bg1">
                        <a:lumMod val="85000"/>
                      </a:schemeClr>
                    </a:solidFill>
                  </a:tcPr>
                </a:tc>
                <a:extLst>
                  <a:ext uri="{0D108BD9-81ED-4DB2-BD59-A6C34878D82A}">
                    <a16:rowId xmlns="" xmlns:a16="http://schemas.microsoft.com/office/drawing/2014/main" val="10001"/>
                  </a:ext>
                </a:extLst>
              </a:tr>
              <a:tr h="193250">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cs typeface="Segoe UI" panose="020B0502040204020203" pitchFamily="34" charset="0"/>
                        </a:rPr>
                        <a:t>Semi-rigid carry bag (EVA) with shoulder strap</a:t>
                      </a:r>
                      <a:endParaRPr lang="en-US" sz="600" b="0" noProof="0" dirty="0">
                        <a:solidFill>
                          <a:schemeClr val="tx1"/>
                        </a:solidFill>
                        <a:latin typeface="Segoe UI" panose="020B0502040204020203" pitchFamily="34" charset="0"/>
                        <a:cs typeface="Segoe UI" panose="020B0502040204020203" pitchFamily="34" charset="0"/>
                      </a:endParaRPr>
                    </a:p>
                  </a:txBody>
                  <a:tcPr anchor="ctr">
                    <a:solidFill>
                      <a:schemeClr val="bg1">
                        <a:lumMod val="95000"/>
                      </a:schemeClr>
                    </a:solidFill>
                  </a:tcPr>
                </a:tc>
                <a:extLst>
                  <a:ext uri="{0D108BD9-81ED-4DB2-BD59-A6C34878D82A}">
                    <a16:rowId xmlns="" xmlns:a16="http://schemas.microsoft.com/office/drawing/2014/main" val="681254992"/>
                  </a:ext>
                </a:extLst>
              </a:tr>
              <a:tr h="193250">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cs typeface="Segoe UI" panose="020B0502040204020203" pitchFamily="34" charset="0"/>
                        </a:rPr>
                        <a:t>2 x felt slipmats (for mixing) + 2 x felt slipmats (for scratching) + 2 x 7-inch / 17.8-cm vinyl records</a:t>
                      </a:r>
                      <a:endParaRPr lang="en-US" sz="600" b="0" noProof="0" dirty="0">
                        <a:solidFill>
                          <a:schemeClr val="tx1"/>
                        </a:solidFill>
                        <a:latin typeface="Segoe UI" panose="020B0502040204020203" pitchFamily="34" charset="0"/>
                        <a:cs typeface="Segoe UI" panose="020B0502040204020203" pitchFamily="34" charset="0"/>
                      </a:endParaRPr>
                    </a:p>
                  </a:txBody>
                  <a:tcPr anchor="ctr">
                    <a:solidFill>
                      <a:schemeClr val="bg1">
                        <a:lumMod val="85000"/>
                      </a:schemeClr>
                    </a:solidFill>
                  </a:tcPr>
                </a:tc>
                <a:extLst>
                  <a:ext uri="{0D108BD9-81ED-4DB2-BD59-A6C34878D82A}">
                    <a16:rowId xmlns="" xmlns:a16="http://schemas.microsoft.com/office/drawing/2014/main" val="10002"/>
                  </a:ext>
                </a:extLst>
              </a:tr>
              <a:tr h="193250">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cs typeface="Segoe UI" panose="020B0502040204020203" pitchFamily="34" charset="0"/>
                        </a:rPr>
                        <a:t>Braided USB cable</a:t>
                      </a:r>
                      <a:endParaRPr lang="en-US" sz="600" b="0" noProof="0" dirty="0">
                        <a:solidFill>
                          <a:schemeClr val="tx1"/>
                        </a:solidFill>
                        <a:latin typeface="Segoe UI" panose="020B0502040204020203" pitchFamily="34" charset="0"/>
                        <a:cs typeface="Segoe UI" panose="020B0502040204020203" pitchFamily="34" charset="0"/>
                      </a:endParaRPr>
                    </a:p>
                  </a:txBody>
                  <a:tcPr anchor="ctr">
                    <a:solidFill>
                      <a:schemeClr val="bg1">
                        <a:lumMod val="95000"/>
                      </a:schemeClr>
                    </a:solidFill>
                  </a:tcPr>
                </a:tc>
                <a:extLst>
                  <a:ext uri="{0D108BD9-81ED-4DB2-BD59-A6C34878D82A}">
                    <a16:rowId xmlns="" xmlns:a16="http://schemas.microsoft.com/office/drawing/2014/main" val="3314784027"/>
                  </a:ext>
                </a:extLst>
              </a:tr>
              <a:tr h="193250">
                <a:tc>
                  <a:txBody>
                    <a:bodyPr/>
                    <a:lstStyle/>
                    <a:p>
                      <a:r>
                        <a:rPr lang="en-US" sz="600" b="0" noProof="0" dirty="0" smtClean="0">
                          <a:solidFill>
                            <a:schemeClr val="tx1"/>
                          </a:solidFill>
                          <a:latin typeface="Segoe UI" panose="020B0502040204020203" pitchFamily="34" charset="0"/>
                          <a:cs typeface="Segoe UI" panose="020B0502040204020203" pitchFamily="34" charset="0"/>
                        </a:rPr>
                        <a:t>Power adapter + removable power cable</a:t>
                      </a:r>
                      <a:endParaRPr lang="en-US" sz="600" b="0" noProof="0" dirty="0">
                        <a:solidFill>
                          <a:schemeClr val="tx1"/>
                        </a:solidFill>
                        <a:latin typeface="Segoe UI" panose="020B0502040204020203" pitchFamily="34" charset="0"/>
                        <a:cs typeface="Segoe UI" panose="020B0502040204020203" pitchFamily="34" charset="0"/>
                      </a:endParaRPr>
                    </a:p>
                  </a:txBody>
                  <a:tcPr anchor="ctr">
                    <a:solidFill>
                      <a:schemeClr val="bg1">
                        <a:lumMod val="85000"/>
                      </a:schemeClr>
                    </a:solidFill>
                  </a:tcPr>
                </a:tc>
                <a:extLst>
                  <a:ext uri="{0D108BD9-81ED-4DB2-BD59-A6C34878D82A}">
                    <a16:rowId xmlns="" xmlns:a16="http://schemas.microsoft.com/office/drawing/2014/main" val="1949097899"/>
                  </a:ext>
                </a:extLst>
              </a:tr>
              <a:tr h="193250">
                <a:tc>
                  <a:txBody>
                    <a:bodyPr/>
                    <a:lstStyle/>
                    <a:p>
                      <a:r>
                        <a:rPr lang="en-US" sz="600" b="0" noProof="0" dirty="0" smtClean="0">
                          <a:solidFill>
                            <a:schemeClr val="tx1"/>
                          </a:solidFill>
                          <a:latin typeface="Segoe UI" panose="020B0502040204020203" pitchFamily="34" charset="0"/>
                          <a:cs typeface="Segoe UI" panose="020B0502040204020203" pitchFamily="34" charset="0"/>
                        </a:rPr>
                        <a:t>DJUCED® and Serato DJ Lite software</a:t>
                      </a:r>
                      <a:endParaRPr lang="en-US" sz="600" b="0" noProof="0" dirty="0">
                        <a:solidFill>
                          <a:schemeClr val="tx1"/>
                        </a:solidFill>
                        <a:latin typeface="Segoe UI" panose="020B0502040204020203" pitchFamily="34" charset="0"/>
                        <a:cs typeface="Segoe UI" panose="020B0502040204020203" pitchFamily="34" charset="0"/>
                      </a:endParaRPr>
                    </a:p>
                  </a:txBody>
                  <a:tcPr anchor="ctr">
                    <a:solidFill>
                      <a:schemeClr val="bg1">
                        <a:lumMod val="95000"/>
                      </a:schemeClr>
                    </a:solidFill>
                  </a:tcPr>
                </a:tc>
                <a:extLst>
                  <a:ext uri="{0D108BD9-81ED-4DB2-BD59-A6C34878D82A}">
                    <a16:rowId xmlns="" xmlns:a16="http://schemas.microsoft.com/office/drawing/2014/main" val="10003"/>
                  </a:ext>
                </a:extLst>
              </a:tr>
              <a:tr h="193250">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cs typeface="Segoe UI" panose="020B0502040204020203" pitchFamily="34" charset="0"/>
                        </a:rPr>
                        <a:t>Instruction manual + warranty information leaflet</a:t>
                      </a:r>
                      <a:endParaRPr lang="en-US" sz="600" b="0" noProof="0" dirty="0">
                        <a:solidFill>
                          <a:schemeClr val="tx1"/>
                        </a:solidFill>
                        <a:latin typeface="Segoe UI" panose="020B0502040204020203" pitchFamily="34" charset="0"/>
                        <a:cs typeface="Segoe UI" panose="020B0502040204020203" pitchFamily="34" charset="0"/>
                      </a:endParaRPr>
                    </a:p>
                  </a:txBody>
                  <a:tcPr anchor="ctr">
                    <a:solidFill>
                      <a:schemeClr val="bg1">
                        <a:lumMod val="85000"/>
                      </a:schemeClr>
                    </a:solidFill>
                  </a:tcPr>
                </a:tc>
                <a:extLst>
                  <a:ext uri="{0D108BD9-81ED-4DB2-BD59-A6C34878D82A}">
                    <a16:rowId xmlns="" xmlns:a16="http://schemas.microsoft.com/office/drawing/2014/main" val="10004"/>
                  </a:ext>
                </a:extLst>
              </a:tr>
            </a:tbl>
          </a:graphicData>
        </a:graphic>
      </p:graphicFrame>
      <p:graphicFrame>
        <p:nvGraphicFramePr>
          <p:cNvPr id="22" name="Tableau 21"/>
          <p:cNvGraphicFramePr>
            <a:graphicFrameLocks noGrp="1"/>
          </p:cNvGraphicFramePr>
          <p:nvPr>
            <p:extLst>
              <p:ext uri="{D42A27DB-BD31-4B8C-83A1-F6EECF244321}">
                <p14:modId xmlns:p14="http://schemas.microsoft.com/office/powerpoint/2010/main" val="1134457575"/>
              </p:ext>
            </p:extLst>
          </p:nvPr>
        </p:nvGraphicFramePr>
        <p:xfrm>
          <a:off x="3329989" y="6675120"/>
          <a:ext cx="3411378" cy="1841592"/>
        </p:xfrm>
        <a:graphic>
          <a:graphicData uri="http://schemas.openxmlformats.org/drawingml/2006/table">
            <a:tbl>
              <a:tblPr firstRow="1" bandRow="1">
                <a:tableStyleId>{073A0DAA-6AF3-43AB-8588-CEC1D06C72B9}</a:tableStyleId>
              </a:tblPr>
              <a:tblGrid>
                <a:gridCol w="1107123">
                  <a:extLst>
                    <a:ext uri="{9D8B030D-6E8A-4147-A177-3AD203B41FA5}">
                      <a16:colId xmlns="" xmlns:a16="http://schemas.microsoft.com/office/drawing/2014/main" val="20000"/>
                    </a:ext>
                  </a:extLst>
                </a:gridCol>
                <a:gridCol w="720080">
                  <a:extLst>
                    <a:ext uri="{9D8B030D-6E8A-4147-A177-3AD203B41FA5}">
                      <a16:colId xmlns="" xmlns:a16="http://schemas.microsoft.com/office/drawing/2014/main" val="20001"/>
                    </a:ext>
                  </a:extLst>
                </a:gridCol>
                <a:gridCol w="864096">
                  <a:extLst>
                    <a:ext uri="{9D8B030D-6E8A-4147-A177-3AD203B41FA5}">
                      <a16:colId xmlns="" xmlns:a16="http://schemas.microsoft.com/office/drawing/2014/main" val="920709846"/>
                    </a:ext>
                  </a:extLst>
                </a:gridCol>
                <a:gridCol w="720079">
                  <a:extLst>
                    <a:ext uri="{9D8B030D-6E8A-4147-A177-3AD203B41FA5}">
                      <a16:colId xmlns="" xmlns:a16="http://schemas.microsoft.com/office/drawing/2014/main" val="1114060564"/>
                    </a:ext>
                  </a:extLst>
                </a:gridCol>
              </a:tblGrid>
              <a:tr h="216024">
                <a:tc gridSpan="4">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1000" b="1" u="none" kern="120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LOGISTICS INFORMATION</a:t>
                      </a:r>
                      <a:endParaRPr lang="en-US" sz="1000" b="1" u="none" kern="120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solidFill>
                      <a:srgbClr val="FF9797"/>
                    </a:solidFill>
                  </a:tcPr>
                </a:tc>
                <a:tc hMerge="1">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fr-FR" sz="1000" b="1" u="none" kern="1200" dirty="0">
                        <a:solidFill>
                          <a:schemeClr val="bg1"/>
                        </a:solidFill>
                        <a:latin typeface="Corbel" panose="020B0503020204020204" pitchFamily="34" charset="0"/>
                        <a:ea typeface="Verdana" panose="020B0604030504040204" pitchFamily="34" charset="0"/>
                        <a:cs typeface="Verdana" panose="020B0604030504040204" pitchFamily="34" charset="0"/>
                      </a:endParaRPr>
                    </a:p>
                  </a:txBody>
                  <a:tcPr/>
                </a:tc>
                <a:tc hMerge="1">
                  <a:txBody>
                    <a:bodyPr/>
                    <a:lstStyle/>
                    <a:p>
                      <a:endParaRPr lang="fr-FR"/>
                    </a:p>
                  </a:txBody>
                  <a:tcPr/>
                </a:tc>
                <a:tc hMerge="1">
                  <a:txBody>
                    <a:bodyPr/>
                    <a:lstStyle/>
                    <a:p>
                      <a:endParaRPr lang="fr-FR"/>
                    </a:p>
                  </a:txBody>
                  <a:tcPr/>
                </a:tc>
                <a:extLst>
                  <a:ext uri="{0D108BD9-81ED-4DB2-BD59-A6C34878D82A}">
                    <a16:rowId xmlns="" xmlns:a16="http://schemas.microsoft.com/office/drawing/2014/main" val="10000"/>
                  </a:ext>
                </a:extLst>
              </a:tr>
              <a:tr h="177528">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1" noProof="0" dirty="0" smtClean="0">
                          <a:solidFill>
                            <a:schemeClr val="tx1"/>
                          </a:solidFill>
                          <a:latin typeface="Segoe UI" panose="020B0502040204020203" pitchFamily="34" charset="0"/>
                          <a:cs typeface="Segoe UI" panose="020B0502040204020203" pitchFamily="34" charset="0"/>
                        </a:rPr>
                        <a:t>Name</a:t>
                      </a:r>
                      <a:endParaRPr lang="en-US" sz="600" b="1" baseline="0" noProof="0" dirty="0">
                        <a:solidFill>
                          <a:schemeClr val="tx1"/>
                        </a:solidFill>
                        <a:latin typeface="Segoe UI" panose="020B0502040204020203" pitchFamily="34" charset="0"/>
                        <a:cs typeface="Segoe UI" panose="020B0502040204020203" pitchFamily="34" charset="0"/>
                      </a:endParaRPr>
                    </a:p>
                  </a:txBody>
                  <a:tcPr marT="0" marB="0" anchor="ctr">
                    <a:solidFill>
                      <a:schemeClr val="bg1">
                        <a:lumMod val="85000"/>
                      </a:schemeClr>
                    </a:solidFill>
                  </a:tcPr>
                </a:tc>
                <a:tc gridSpan="3">
                  <a:txBody>
                    <a:bodyPr/>
                    <a:lstStyle/>
                    <a:p>
                      <a:r>
                        <a:rPr lang="en-US" sz="600" b="1" baseline="0" noProof="0" dirty="0">
                          <a:solidFill>
                            <a:schemeClr val="tx1"/>
                          </a:solidFill>
                          <a:latin typeface="Segoe UI" panose="020B0502040204020203" pitchFamily="34" charset="0"/>
                          <a:cs typeface="Segoe UI" panose="020B0502040204020203" pitchFamily="34" charset="0"/>
                        </a:rPr>
                        <a:t>Hercules DJControl Inpulse T7 Premium Edition</a:t>
                      </a:r>
                    </a:p>
                  </a:txBody>
                  <a:tcPr marT="0" marB="0" anchor="ctr">
                    <a:solidFill>
                      <a:schemeClr val="bg1">
                        <a:lumMod val="85000"/>
                      </a:schemeClr>
                    </a:solidFill>
                  </a:tcPr>
                </a:tc>
                <a:tc hMerge="1">
                  <a:txBody>
                    <a:bodyPr/>
                    <a:lstStyle/>
                    <a:p>
                      <a:endParaRPr lang="fr-FR"/>
                    </a:p>
                  </a:txBody>
                  <a:tcPr/>
                </a:tc>
                <a:tc hMerge="1">
                  <a:txBody>
                    <a:bodyPr/>
                    <a:lstStyle/>
                    <a:p>
                      <a:endParaRPr lang="fr-FR"/>
                    </a:p>
                  </a:txBody>
                  <a:tcPr/>
                </a:tc>
                <a:extLst>
                  <a:ext uri="{0D108BD9-81ED-4DB2-BD59-A6C34878D82A}">
                    <a16:rowId xmlns="" xmlns:a16="http://schemas.microsoft.com/office/drawing/2014/main" val="10001"/>
                  </a:ext>
                </a:extLst>
              </a:tr>
              <a:tr h="177528">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i="0" baseline="0" noProof="0" dirty="0">
                          <a:solidFill>
                            <a:schemeClr val="tx1"/>
                          </a:solidFill>
                          <a:latin typeface="Segoe UI" panose="020B0502040204020203" pitchFamily="34" charset="0"/>
                          <a:ea typeface="+mn-ea"/>
                          <a:cs typeface="Segoe UI" panose="020B0502040204020203" pitchFamily="34" charset="0"/>
                        </a:rPr>
                        <a:t>Versions</a:t>
                      </a:r>
                    </a:p>
                  </a:txBody>
                  <a:tcPr marL="72000" marR="72000" marT="0" marB="0" anchor="ctr">
                    <a:solidFill>
                      <a:schemeClr val="bg1">
                        <a:lumMod val="8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i="0" baseline="0" noProof="0" dirty="0" smtClean="0">
                          <a:solidFill>
                            <a:schemeClr val="tx1"/>
                          </a:solidFill>
                          <a:latin typeface="Segoe UI" panose="020B0502040204020203" pitchFamily="34" charset="0"/>
                          <a:ea typeface="+mn-ea"/>
                          <a:cs typeface="Segoe UI" panose="020B0502040204020203" pitchFamily="34" charset="0"/>
                        </a:rPr>
                        <a:t>Product code</a:t>
                      </a:r>
                      <a:endParaRPr lang="en-US" sz="600" b="0" i="0" baseline="0" noProof="0" dirty="0">
                        <a:solidFill>
                          <a:schemeClr val="tx1"/>
                        </a:solidFill>
                        <a:latin typeface="Segoe UI" panose="020B0502040204020203" pitchFamily="34" charset="0"/>
                        <a:ea typeface="+mn-ea"/>
                        <a:cs typeface="Segoe UI" panose="020B0502040204020203" pitchFamily="34" charset="0"/>
                      </a:endParaRPr>
                    </a:p>
                  </a:txBody>
                  <a:tcPr marL="72000" marR="72000" marT="0" marB="0" anchor="ctr">
                    <a:solidFill>
                      <a:schemeClr val="bg1">
                        <a:lumMod val="8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i="0" baseline="0" noProof="0" dirty="0" smtClean="0">
                          <a:solidFill>
                            <a:schemeClr val="tx1"/>
                          </a:solidFill>
                          <a:latin typeface="Segoe UI" panose="020B0502040204020203" pitchFamily="34" charset="0"/>
                          <a:ea typeface="+mn-ea"/>
                          <a:cs typeface="Segoe UI" panose="020B0502040204020203" pitchFamily="34" charset="0"/>
                        </a:rPr>
                        <a:t>EAN barcode</a:t>
                      </a:r>
                      <a:endParaRPr lang="en-US" sz="600" b="0" i="0" baseline="0" noProof="0" dirty="0">
                        <a:solidFill>
                          <a:schemeClr val="tx1"/>
                        </a:solidFill>
                        <a:latin typeface="Segoe UI" panose="020B0502040204020203" pitchFamily="34" charset="0"/>
                        <a:ea typeface="+mn-ea"/>
                        <a:cs typeface="Segoe UI" panose="020B0502040204020203" pitchFamily="34" charset="0"/>
                      </a:endParaRPr>
                    </a:p>
                  </a:txBody>
                  <a:tcPr marL="72000" marR="36000" marT="0" marB="0" anchor="ctr">
                    <a:solidFill>
                      <a:schemeClr val="bg1">
                        <a:lumMod val="8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i="0" baseline="0" noProof="0" dirty="0" smtClean="0">
                          <a:solidFill>
                            <a:schemeClr val="tx1"/>
                          </a:solidFill>
                          <a:latin typeface="Segoe UI" panose="020B0502040204020203" pitchFamily="34" charset="0"/>
                          <a:ea typeface="+mn-ea"/>
                          <a:cs typeface="Segoe UI" panose="020B0502040204020203" pitchFamily="34" charset="0"/>
                        </a:rPr>
                        <a:t>UPC barcode</a:t>
                      </a:r>
                      <a:endParaRPr lang="en-US" sz="600" b="0" i="0" baseline="0" noProof="0" dirty="0">
                        <a:solidFill>
                          <a:schemeClr val="tx1"/>
                        </a:solidFill>
                        <a:latin typeface="Segoe UI" panose="020B0502040204020203" pitchFamily="34" charset="0"/>
                        <a:ea typeface="+mn-ea"/>
                        <a:cs typeface="Segoe UI" panose="020B0502040204020203" pitchFamily="34" charset="0"/>
                      </a:endParaRPr>
                    </a:p>
                  </a:txBody>
                  <a:tcPr marL="72000" marR="36000" marT="0" marB="0" anchor="ctr">
                    <a:solidFill>
                      <a:schemeClr val="bg1">
                        <a:lumMod val="85000"/>
                      </a:schemeClr>
                    </a:solidFill>
                  </a:tcPr>
                </a:tc>
                <a:extLst>
                  <a:ext uri="{0D108BD9-81ED-4DB2-BD59-A6C34878D82A}">
                    <a16:rowId xmlns="" xmlns:a16="http://schemas.microsoft.com/office/drawing/2014/main" val="10002"/>
                  </a:ext>
                </a:extLst>
              </a:tr>
              <a:tr h="177528">
                <a:tc>
                  <a:txBody>
                    <a:bodyPr/>
                    <a:lstStyle/>
                    <a:p>
                      <a:pPr algn="l"/>
                      <a:r>
                        <a:rPr lang="en-US" sz="600" b="0" baseline="0" noProof="0" dirty="0" smtClean="0">
                          <a:solidFill>
                            <a:schemeClr val="tx1"/>
                          </a:solidFill>
                          <a:latin typeface="Segoe UI" panose="020B0502040204020203" pitchFamily="34" charset="0"/>
                          <a:cs typeface="Segoe UI" panose="020B0502040204020203" pitchFamily="34" charset="0"/>
                        </a:rPr>
                        <a:t>Worldwide (Europe/U.S.)</a:t>
                      </a:r>
                      <a:endParaRPr lang="en-US" sz="600" b="0" baseline="0" noProof="0" dirty="0">
                        <a:solidFill>
                          <a:schemeClr val="tx1"/>
                        </a:solidFill>
                        <a:latin typeface="Segoe UI" panose="020B0502040204020203" pitchFamily="34" charset="0"/>
                        <a:cs typeface="Segoe UI" panose="020B0502040204020203" pitchFamily="34" charset="0"/>
                      </a:endParaRPr>
                    </a:p>
                  </a:txBody>
                  <a:tcPr marL="72000" marR="54000" marT="0" marB="0" anchor="ctr">
                    <a:no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0" i="0" baseline="0" noProof="0" dirty="0">
                          <a:solidFill>
                            <a:schemeClr val="tx1"/>
                          </a:solidFill>
                          <a:latin typeface="Segoe UI" panose="020B0502040204020203" pitchFamily="34" charset="0"/>
                          <a:ea typeface="+mn-ea"/>
                          <a:cs typeface="Segoe UI" panose="020B0502040204020203" pitchFamily="34" charset="0"/>
                        </a:rPr>
                        <a:t>4780938</a:t>
                      </a:r>
                    </a:p>
                  </a:txBody>
                  <a:tcPr marL="72000" marR="72000" marT="0" marB="0" anchor="ctr">
                    <a:no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0" baseline="0" noProof="0" dirty="0">
                          <a:solidFill>
                            <a:schemeClr val="tx1"/>
                          </a:solidFill>
                          <a:latin typeface="Segoe UI" panose="020B0502040204020203" pitchFamily="34" charset="0"/>
                          <a:cs typeface="Segoe UI" panose="020B0502040204020203" pitchFamily="34" charset="0"/>
                        </a:rPr>
                        <a:t>3362934746384</a:t>
                      </a:r>
                    </a:p>
                  </a:txBody>
                  <a:tcPr marL="72000" marR="72000" marT="0" marB="0" anchor="ctr">
                    <a:no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0" noProof="0" dirty="0">
                          <a:solidFill>
                            <a:schemeClr val="tx1"/>
                          </a:solidFill>
                          <a:latin typeface="Segoe UI" panose="020B0502040204020203" pitchFamily="34" charset="0"/>
                          <a:cs typeface="Segoe UI" panose="020B0502040204020203" pitchFamily="34" charset="0"/>
                        </a:rPr>
                        <a:t>663296424211</a:t>
                      </a:r>
                    </a:p>
                  </a:txBody>
                  <a:tcPr marL="72000" marR="36000" marT="0" marB="0" anchor="ctr">
                    <a:noFill/>
                  </a:tcPr>
                </a:tc>
                <a:extLst>
                  <a:ext uri="{0D108BD9-81ED-4DB2-BD59-A6C34878D82A}">
                    <a16:rowId xmlns="" xmlns:a16="http://schemas.microsoft.com/office/drawing/2014/main" val="10003"/>
                  </a:ext>
                </a:extLst>
              </a:tr>
              <a:tr h="177528">
                <a:tc>
                  <a:txBody>
                    <a:bodyPr/>
                    <a:lstStyle/>
                    <a:p>
                      <a:pPr algn="l"/>
                      <a:r>
                        <a:rPr lang="en-US" sz="600" b="0" baseline="0" noProof="0" dirty="0">
                          <a:solidFill>
                            <a:schemeClr val="tx1"/>
                          </a:solidFill>
                          <a:latin typeface="Segoe UI" panose="020B0502040204020203" pitchFamily="34" charset="0"/>
                          <a:cs typeface="Segoe UI" panose="020B0502040204020203" pitchFamily="34" charset="0"/>
                        </a:rPr>
                        <a:t>UK</a:t>
                      </a:r>
                    </a:p>
                  </a:txBody>
                  <a:tcPr marL="72000" marR="72000" marT="0" marB="0" anchor="ctr">
                    <a:solidFill>
                      <a:schemeClr val="bg1">
                        <a:lumMod val="85000"/>
                      </a:schemeClr>
                    </a:solidFill>
                  </a:tcPr>
                </a:tc>
                <a:tc>
                  <a:txBody>
                    <a:bodyPr/>
                    <a:lstStyle/>
                    <a:p>
                      <a:r>
                        <a:rPr lang="en-US" sz="600" b="0" i="0" baseline="0" noProof="0" dirty="0">
                          <a:solidFill>
                            <a:schemeClr val="tx1"/>
                          </a:solidFill>
                          <a:latin typeface="Segoe UI" panose="020B0502040204020203" pitchFamily="34" charset="0"/>
                          <a:ea typeface="+mn-ea"/>
                          <a:cs typeface="Segoe UI" panose="020B0502040204020203" pitchFamily="34" charset="0"/>
                        </a:rPr>
                        <a:t>4780981</a:t>
                      </a:r>
                      <a:endParaRPr lang="en-US" sz="600" b="0" noProof="0" dirty="0">
                        <a:solidFill>
                          <a:schemeClr val="tx1"/>
                        </a:solidFill>
                        <a:latin typeface="Segoe UI" panose="020B0502040204020203" pitchFamily="34" charset="0"/>
                        <a:cs typeface="Segoe UI" panose="020B0502040204020203" pitchFamily="34" charset="0"/>
                      </a:endParaRPr>
                    </a:p>
                  </a:txBody>
                  <a:tcPr marL="72000" marR="72000" marT="0" marB="0" anchor="ctr">
                    <a:solidFill>
                      <a:schemeClr val="bg1">
                        <a:lumMod val="85000"/>
                      </a:schemeClr>
                    </a:solidFill>
                  </a:tcPr>
                </a:tc>
                <a:tc>
                  <a:txBody>
                    <a:bodyPr/>
                    <a:lstStyle/>
                    <a:p>
                      <a:r>
                        <a:rPr lang="en-US" sz="600" b="0" baseline="0" noProof="0" dirty="0" smtClean="0">
                          <a:solidFill>
                            <a:schemeClr val="tx1"/>
                          </a:solidFill>
                          <a:latin typeface="Segoe UI" panose="020B0502040204020203" pitchFamily="34" charset="0"/>
                          <a:cs typeface="Segoe UI" panose="020B0502040204020203" pitchFamily="34" charset="0"/>
                        </a:rPr>
                        <a:t>3362934746834</a:t>
                      </a:r>
                      <a:endParaRPr lang="en-US" sz="600" noProof="0" dirty="0">
                        <a:latin typeface="Segoe UI" panose="020B0502040204020203" pitchFamily="34" charset="0"/>
                        <a:cs typeface="Segoe UI" panose="020B0502040204020203" pitchFamily="34" charset="0"/>
                      </a:endParaRPr>
                    </a:p>
                  </a:txBody>
                  <a:tcPr marL="72000" marR="72000" marT="0" marB="0" anchor="ctr">
                    <a:solidFill>
                      <a:schemeClr val="bg1">
                        <a:lumMod val="85000"/>
                      </a:schemeClr>
                    </a:solidFill>
                  </a:tcPr>
                </a:tc>
                <a:tc>
                  <a:txBody>
                    <a:bodyPr/>
                    <a:lstStyle/>
                    <a:p>
                      <a:endParaRPr lang="en-US" sz="600" noProof="0" dirty="0">
                        <a:latin typeface="Segoe UI" panose="020B0502040204020203" pitchFamily="34" charset="0"/>
                        <a:cs typeface="Segoe UI" panose="020B0502040204020203" pitchFamily="34" charset="0"/>
                      </a:endParaRPr>
                    </a:p>
                  </a:txBody>
                  <a:tcPr marL="72000" marR="72000" marT="0" marB="0" anchor="ctr">
                    <a:solidFill>
                      <a:schemeClr val="bg1">
                        <a:lumMod val="85000"/>
                      </a:schemeClr>
                    </a:solidFill>
                  </a:tcPr>
                </a:tc>
                <a:extLst>
                  <a:ext uri="{0D108BD9-81ED-4DB2-BD59-A6C34878D82A}">
                    <a16:rowId xmlns="" xmlns:a16="http://schemas.microsoft.com/office/drawing/2014/main" val="10006"/>
                  </a:ext>
                </a:extLst>
              </a:tr>
              <a:tr h="177528">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cs typeface="Segoe UI" panose="020B0502040204020203" pitchFamily="34" charset="0"/>
                        </a:rPr>
                        <a:t>China</a:t>
                      </a:r>
                      <a:endParaRPr lang="en-US" sz="600" b="0" noProof="0" dirty="0">
                        <a:solidFill>
                          <a:schemeClr val="tx1"/>
                        </a:solidFill>
                        <a:latin typeface="Segoe UI" panose="020B0502040204020203" pitchFamily="34" charset="0"/>
                        <a:cs typeface="Segoe UI" panose="020B0502040204020203" pitchFamily="34" charset="0"/>
                      </a:endParaRPr>
                    </a:p>
                  </a:txBody>
                  <a:tcPr marL="72000" marR="72000" marT="0" marB="0" anchor="ctr">
                    <a:noFill/>
                  </a:tcPr>
                </a:tc>
                <a:tc>
                  <a:txBody>
                    <a:bodyPr/>
                    <a:lstStyle/>
                    <a:p>
                      <a:r>
                        <a:rPr lang="en-US" sz="600" b="0" noProof="0" dirty="0">
                          <a:solidFill>
                            <a:schemeClr val="tx1"/>
                          </a:solidFill>
                          <a:latin typeface="Segoe UI" panose="020B0502040204020203" pitchFamily="34" charset="0"/>
                          <a:cs typeface="Segoe UI" panose="020B0502040204020203" pitchFamily="34" charset="0"/>
                        </a:rPr>
                        <a:t>4780984</a:t>
                      </a:r>
                    </a:p>
                  </a:txBody>
                  <a:tcPr marL="72000" marR="72000" marT="0" marB="0" anchor="ctr">
                    <a:noFill/>
                  </a:tcPr>
                </a:tc>
                <a:tc>
                  <a:txBody>
                    <a:bodyPr/>
                    <a:lstStyle/>
                    <a:p>
                      <a:r>
                        <a:rPr lang="en-US" sz="600" b="0" baseline="0" noProof="0" dirty="0" smtClean="0">
                          <a:solidFill>
                            <a:schemeClr val="tx1"/>
                          </a:solidFill>
                          <a:latin typeface="Segoe UI" panose="020B0502040204020203" pitchFamily="34" charset="0"/>
                          <a:cs typeface="Segoe UI" panose="020B0502040204020203" pitchFamily="34" charset="0"/>
                        </a:rPr>
                        <a:t>3362934746865</a:t>
                      </a:r>
                      <a:endParaRPr lang="en-US" sz="600" noProof="0" dirty="0">
                        <a:latin typeface="Segoe UI" panose="020B0502040204020203" pitchFamily="34" charset="0"/>
                        <a:cs typeface="Segoe UI" panose="020B0502040204020203" pitchFamily="34" charset="0"/>
                      </a:endParaRPr>
                    </a:p>
                  </a:txBody>
                  <a:tcPr marL="72000" marR="72000" marT="0" marB="0" anchor="ctr">
                    <a:noFill/>
                  </a:tcPr>
                </a:tc>
                <a:tc>
                  <a:txBody>
                    <a:bodyPr/>
                    <a:lstStyle/>
                    <a:p>
                      <a:endParaRPr lang="en-US" sz="600" noProof="0" dirty="0">
                        <a:latin typeface="Segoe UI" panose="020B0502040204020203" pitchFamily="34" charset="0"/>
                        <a:cs typeface="Segoe UI" panose="020B0502040204020203" pitchFamily="34" charset="0"/>
                      </a:endParaRPr>
                    </a:p>
                  </a:txBody>
                  <a:tcPr marL="72000" marR="72000" marT="0" marB="0" anchor="ctr">
                    <a:noFill/>
                  </a:tcPr>
                </a:tc>
                <a:extLst>
                  <a:ext uri="{0D108BD9-81ED-4DB2-BD59-A6C34878D82A}">
                    <a16:rowId xmlns="" xmlns:a16="http://schemas.microsoft.com/office/drawing/2014/main" val="3006690990"/>
                  </a:ext>
                </a:extLst>
              </a:tr>
              <a:tr h="177528">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cs typeface="Segoe UI" panose="020B0502040204020203" pitchFamily="34" charset="0"/>
                        </a:rPr>
                        <a:t>Brazil</a:t>
                      </a:r>
                      <a:endParaRPr lang="en-US" sz="600" b="0" noProof="0" dirty="0">
                        <a:solidFill>
                          <a:schemeClr val="tx1"/>
                        </a:solidFill>
                        <a:latin typeface="Segoe UI" panose="020B0502040204020203" pitchFamily="34" charset="0"/>
                        <a:cs typeface="Segoe UI" panose="020B0502040204020203" pitchFamily="34" charset="0"/>
                      </a:endParaRPr>
                    </a:p>
                  </a:txBody>
                  <a:tcPr marL="72000" marR="72000" marT="0" marB="0" anchor="ctr">
                    <a:solidFill>
                      <a:schemeClr val="bg1">
                        <a:lumMod val="85000"/>
                      </a:schemeClr>
                    </a:solidFill>
                  </a:tcPr>
                </a:tc>
                <a:tc>
                  <a:txBody>
                    <a:bodyPr/>
                    <a:lstStyle/>
                    <a:p>
                      <a:r>
                        <a:rPr lang="en-US" sz="600" b="0" noProof="0" dirty="0">
                          <a:solidFill>
                            <a:schemeClr val="tx1"/>
                          </a:solidFill>
                          <a:latin typeface="Segoe UI" panose="020B0502040204020203" pitchFamily="34" charset="0"/>
                          <a:cs typeface="Segoe UI" panose="020B0502040204020203" pitchFamily="34" charset="0"/>
                        </a:rPr>
                        <a:t>4780982</a:t>
                      </a:r>
                    </a:p>
                  </a:txBody>
                  <a:tcPr marL="72000" marR="72000" marT="0" marB="0" anchor="ctr">
                    <a:solidFill>
                      <a:schemeClr val="bg1">
                        <a:lumMod val="85000"/>
                      </a:schemeClr>
                    </a:solidFill>
                  </a:tcPr>
                </a:tc>
                <a:tc>
                  <a:txBody>
                    <a:bodyPr/>
                    <a:lstStyle/>
                    <a:p>
                      <a:r>
                        <a:rPr lang="en-US" sz="600" b="0" noProof="0" dirty="0" smtClean="0">
                          <a:solidFill>
                            <a:schemeClr val="tx1"/>
                          </a:solidFill>
                          <a:latin typeface="Segoe UI" panose="020B0502040204020203" pitchFamily="34" charset="0"/>
                          <a:cs typeface="Segoe UI" panose="020B0502040204020203" pitchFamily="34" charset="0"/>
                        </a:rPr>
                        <a:t>3362934746841</a:t>
                      </a:r>
                      <a:endParaRPr lang="en-US" sz="600" noProof="0" dirty="0">
                        <a:latin typeface="Segoe UI" panose="020B0502040204020203" pitchFamily="34" charset="0"/>
                        <a:cs typeface="Segoe UI" panose="020B0502040204020203" pitchFamily="34" charset="0"/>
                      </a:endParaRPr>
                    </a:p>
                  </a:txBody>
                  <a:tcPr marL="72000" marR="72000" marT="0" marB="0" anchor="ctr">
                    <a:solidFill>
                      <a:schemeClr val="bg1">
                        <a:lumMod val="85000"/>
                      </a:schemeClr>
                    </a:solidFill>
                  </a:tcPr>
                </a:tc>
                <a:tc>
                  <a:txBody>
                    <a:bodyPr/>
                    <a:lstStyle/>
                    <a:p>
                      <a:endParaRPr lang="en-US" sz="600" noProof="0" dirty="0">
                        <a:latin typeface="Segoe UI" panose="020B0502040204020203" pitchFamily="34" charset="0"/>
                        <a:cs typeface="Segoe UI" panose="020B0502040204020203" pitchFamily="34" charset="0"/>
                      </a:endParaRPr>
                    </a:p>
                  </a:txBody>
                  <a:tcPr marL="72000" marR="72000" marT="0" marB="0" anchor="ctr">
                    <a:solidFill>
                      <a:schemeClr val="bg1">
                        <a:lumMod val="85000"/>
                      </a:schemeClr>
                    </a:solidFill>
                  </a:tcPr>
                </a:tc>
                <a:extLst>
                  <a:ext uri="{0D108BD9-81ED-4DB2-BD59-A6C34878D82A}">
                    <a16:rowId xmlns="" xmlns:a16="http://schemas.microsoft.com/office/drawing/2014/main" val="3959106309"/>
                  </a:ext>
                </a:extLst>
              </a:tr>
              <a:tr h="177528">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cs typeface="Segoe UI" panose="020B0502040204020203" pitchFamily="34" charset="0"/>
                        </a:rPr>
                        <a:t>Japan</a:t>
                      </a:r>
                      <a:endParaRPr lang="en-US" sz="600" b="0" noProof="0" dirty="0">
                        <a:solidFill>
                          <a:schemeClr val="tx1"/>
                        </a:solidFill>
                        <a:latin typeface="Segoe UI" panose="020B0502040204020203" pitchFamily="34" charset="0"/>
                        <a:cs typeface="Segoe UI" panose="020B0502040204020203" pitchFamily="34" charset="0"/>
                      </a:endParaRPr>
                    </a:p>
                  </a:txBody>
                  <a:tcPr marL="72000" marR="72000" marT="0" marB="0" anchor="ctr">
                    <a:noFill/>
                  </a:tcPr>
                </a:tc>
                <a:tc>
                  <a:txBody>
                    <a:bodyPr/>
                    <a:lstStyle/>
                    <a:p>
                      <a:r>
                        <a:rPr lang="en-US" sz="600" b="0" noProof="0" dirty="0">
                          <a:solidFill>
                            <a:schemeClr val="tx1"/>
                          </a:solidFill>
                          <a:latin typeface="Segoe UI" panose="020B0502040204020203" pitchFamily="34" charset="0"/>
                          <a:cs typeface="Segoe UI" panose="020B0502040204020203" pitchFamily="34" charset="0"/>
                        </a:rPr>
                        <a:t>4780993</a:t>
                      </a:r>
                    </a:p>
                  </a:txBody>
                  <a:tcPr marL="72000" marR="72000" marT="0" marB="0" anchor="ctr">
                    <a:noFill/>
                  </a:tcPr>
                </a:tc>
                <a:tc>
                  <a:txBody>
                    <a:bodyPr/>
                    <a:lstStyle/>
                    <a:p>
                      <a:r>
                        <a:rPr lang="en-US" sz="600" b="0" noProof="0" dirty="0" smtClean="0">
                          <a:solidFill>
                            <a:schemeClr val="tx1"/>
                          </a:solidFill>
                          <a:latin typeface="Segoe UI" panose="020B0502040204020203" pitchFamily="34" charset="0"/>
                          <a:cs typeface="Segoe UI" panose="020B0502040204020203" pitchFamily="34" charset="0"/>
                        </a:rPr>
                        <a:t>3362934746858</a:t>
                      </a:r>
                      <a:endParaRPr lang="en-US" sz="600" noProof="0" dirty="0">
                        <a:latin typeface="Segoe UI" panose="020B0502040204020203" pitchFamily="34" charset="0"/>
                        <a:cs typeface="Segoe UI" panose="020B0502040204020203" pitchFamily="34" charset="0"/>
                      </a:endParaRPr>
                    </a:p>
                  </a:txBody>
                  <a:tcPr marL="72000" marR="72000" marT="0" marB="0" anchor="ctr">
                    <a:noFill/>
                  </a:tcPr>
                </a:tc>
                <a:tc>
                  <a:txBody>
                    <a:bodyPr/>
                    <a:lstStyle/>
                    <a:p>
                      <a:endParaRPr lang="en-US" sz="600" noProof="0" dirty="0">
                        <a:latin typeface="Segoe UI" panose="020B0502040204020203" pitchFamily="34" charset="0"/>
                        <a:cs typeface="Segoe UI" panose="020B0502040204020203" pitchFamily="34" charset="0"/>
                      </a:endParaRPr>
                    </a:p>
                  </a:txBody>
                  <a:tcPr marL="72000" marR="72000" marT="0" marB="0" anchor="ctr">
                    <a:noFill/>
                  </a:tcPr>
                </a:tc>
                <a:extLst>
                  <a:ext uri="{0D108BD9-81ED-4DB2-BD59-A6C34878D82A}">
                    <a16:rowId xmlns="" xmlns:a16="http://schemas.microsoft.com/office/drawing/2014/main" val="1928035334"/>
                  </a:ext>
                </a:extLst>
              </a:tr>
              <a:tr h="177528">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cs typeface="Segoe UI" panose="020B0502040204020203" pitchFamily="34" charset="0"/>
                        </a:rPr>
                        <a:t>Australia/New</a:t>
                      </a:r>
                      <a:r>
                        <a:rPr lang="en-US" sz="600" b="0" baseline="0" noProof="0" dirty="0" smtClean="0">
                          <a:solidFill>
                            <a:schemeClr val="tx1"/>
                          </a:solidFill>
                          <a:latin typeface="Segoe UI" panose="020B0502040204020203" pitchFamily="34" charset="0"/>
                          <a:cs typeface="Segoe UI" panose="020B0502040204020203" pitchFamily="34" charset="0"/>
                        </a:rPr>
                        <a:t> Zealand</a:t>
                      </a:r>
                      <a:endParaRPr lang="en-US" sz="600" b="0" noProof="0" dirty="0">
                        <a:solidFill>
                          <a:schemeClr val="tx1"/>
                        </a:solidFill>
                        <a:latin typeface="Segoe UI" panose="020B0502040204020203" pitchFamily="34" charset="0"/>
                        <a:cs typeface="Segoe UI" panose="020B0502040204020203" pitchFamily="34" charset="0"/>
                      </a:endParaRPr>
                    </a:p>
                  </a:txBody>
                  <a:tcPr marL="72000" marR="72000" marT="0" marB="0" anchor="ctr">
                    <a:solidFill>
                      <a:schemeClr val="bg1">
                        <a:lumMod val="85000"/>
                      </a:schemeClr>
                    </a:solidFill>
                  </a:tcPr>
                </a:tc>
                <a:tc>
                  <a:txBody>
                    <a:bodyPr/>
                    <a:lstStyle/>
                    <a:p>
                      <a:r>
                        <a:rPr lang="en-US" sz="600" b="0" noProof="0" dirty="0">
                          <a:solidFill>
                            <a:schemeClr val="tx1"/>
                          </a:solidFill>
                          <a:latin typeface="Segoe UI" panose="020B0502040204020203" pitchFamily="34" charset="0"/>
                          <a:cs typeface="Segoe UI" panose="020B0502040204020203" pitchFamily="34" charset="0"/>
                        </a:rPr>
                        <a:t>4780985</a:t>
                      </a:r>
                    </a:p>
                  </a:txBody>
                  <a:tcPr marL="72000" marR="72000" marT="0" marB="0" anchor="ctr">
                    <a:solidFill>
                      <a:schemeClr val="bg1">
                        <a:lumMod val="85000"/>
                      </a:schemeClr>
                    </a:solidFill>
                  </a:tcPr>
                </a:tc>
                <a:tc>
                  <a:txBody>
                    <a:bodyPr/>
                    <a:lstStyle/>
                    <a:p>
                      <a:r>
                        <a:rPr lang="en-US" sz="600" noProof="0" dirty="0" smtClean="0">
                          <a:latin typeface="Segoe UI" panose="020B0502040204020203" pitchFamily="34" charset="0"/>
                          <a:cs typeface="Segoe UI" panose="020B0502040204020203" pitchFamily="34" charset="0"/>
                        </a:rPr>
                        <a:t>3362934746872</a:t>
                      </a:r>
                      <a:endParaRPr lang="en-US" sz="600" noProof="0" dirty="0">
                        <a:latin typeface="Segoe UI" panose="020B0502040204020203" pitchFamily="34" charset="0"/>
                        <a:cs typeface="Segoe UI" panose="020B0502040204020203" pitchFamily="34" charset="0"/>
                      </a:endParaRPr>
                    </a:p>
                  </a:txBody>
                  <a:tcPr marL="72000" marR="72000" marT="0" marB="0" anchor="ctr">
                    <a:solidFill>
                      <a:schemeClr val="bg1">
                        <a:lumMod val="85000"/>
                      </a:schemeClr>
                    </a:solidFill>
                  </a:tcPr>
                </a:tc>
                <a:tc>
                  <a:txBody>
                    <a:bodyPr/>
                    <a:lstStyle/>
                    <a:p>
                      <a:endParaRPr lang="en-US" sz="600" noProof="0" dirty="0">
                        <a:latin typeface="Segoe UI" panose="020B0502040204020203" pitchFamily="34" charset="0"/>
                        <a:cs typeface="Segoe UI" panose="020B0502040204020203" pitchFamily="34" charset="0"/>
                      </a:endParaRPr>
                    </a:p>
                  </a:txBody>
                  <a:tcPr marL="72000" marR="72000" marT="0" marB="0" anchor="ctr">
                    <a:solidFill>
                      <a:schemeClr val="bg1">
                        <a:lumMod val="85000"/>
                      </a:schemeClr>
                    </a:solidFill>
                  </a:tcPr>
                </a:tc>
                <a:extLst>
                  <a:ext uri="{0D108BD9-81ED-4DB2-BD59-A6C34878D82A}">
                    <a16:rowId xmlns="" xmlns:a16="http://schemas.microsoft.com/office/drawing/2014/main" val="2452806500"/>
                  </a:ext>
                </a:extLst>
              </a:tr>
              <a:tr h="177528">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1" noProof="0" dirty="0" smtClean="0">
                          <a:solidFill>
                            <a:schemeClr val="tx1"/>
                          </a:solidFill>
                          <a:latin typeface="Segoe UI" panose="020B0502040204020203" pitchFamily="34" charset="0"/>
                          <a:cs typeface="Segoe UI" panose="020B0502040204020203" pitchFamily="34" charset="0"/>
                        </a:rPr>
                        <a:t>Suggested retail price</a:t>
                      </a:r>
                      <a:endParaRPr lang="en-US" sz="600" b="1" noProof="0" dirty="0">
                        <a:solidFill>
                          <a:schemeClr val="tx1"/>
                        </a:solidFill>
                        <a:latin typeface="Segoe UI" panose="020B0502040204020203" pitchFamily="34" charset="0"/>
                        <a:cs typeface="Segoe UI" panose="020B0502040204020203" pitchFamily="34" charset="0"/>
                      </a:endParaRPr>
                    </a:p>
                  </a:txBody>
                  <a:tcPr marT="0" marB="0" anchor="ctr">
                    <a:noFill/>
                  </a:tcPr>
                </a:tc>
                <a:tc gridSpan="3">
                  <a:txBody>
                    <a:bodyPr/>
                    <a:lstStyle/>
                    <a:p>
                      <a:r>
                        <a:rPr lang="en-US" sz="600" b="1" noProof="0" dirty="0" smtClean="0">
                          <a:solidFill>
                            <a:schemeClr val="tx1"/>
                          </a:solidFill>
                          <a:latin typeface="Segoe UI" panose="020B0502040204020203" pitchFamily="34" charset="0"/>
                          <a:cs typeface="Segoe UI" panose="020B0502040204020203" pitchFamily="34" charset="0"/>
                        </a:rPr>
                        <a:t>$799.99</a:t>
                      </a:r>
                      <a:r>
                        <a:rPr lang="en-US" sz="600" b="1" baseline="0" noProof="0" dirty="0" smtClean="0">
                          <a:solidFill>
                            <a:schemeClr val="tx1"/>
                          </a:solidFill>
                          <a:latin typeface="Segoe UI" panose="020B0502040204020203" pitchFamily="34" charset="0"/>
                          <a:cs typeface="Segoe UI" panose="020B0502040204020203" pitchFamily="34" charset="0"/>
                        </a:rPr>
                        <a:t> (United States) / </a:t>
                      </a:r>
                      <a:r>
                        <a:rPr lang="en-US" sz="600" b="1" noProof="0" dirty="0" smtClean="0">
                          <a:solidFill>
                            <a:schemeClr val="tx1"/>
                          </a:solidFill>
                          <a:latin typeface="Segoe UI" panose="020B0502040204020203" pitchFamily="34" charset="0"/>
                          <a:cs typeface="Segoe UI" panose="020B0502040204020203" pitchFamily="34" charset="0"/>
                        </a:rPr>
                        <a:t>€799.99 (Europe)</a:t>
                      </a:r>
                      <a:endParaRPr lang="en-US" sz="600" b="1" noProof="0" dirty="0">
                        <a:solidFill>
                          <a:schemeClr val="tx1"/>
                        </a:solidFill>
                        <a:latin typeface="Segoe UI" panose="020B0502040204020203" pitchFamily="34" charset="0"/>
                        <a:cs typeface="Segoe UI" panose="020B0502040204020203" pitchFamily="34" charset="0"/>
                      </a:endParaRPr>
                    </a:p>
                  </a:txBody>
                  <a:tcPr marT="0" marB="0" anchor="ctr">
                    <a:noFill/>
                  </a:tcPr>
                </a:tc>
                <a:tc hMerge="1">
                  <a:txBody>
                    <a:bodyPr/>
                    <a:lstStyle/>
                    <a:p>
                      <a:endParaRPr lang="fr-FR"/>
                    </a:p>
                  </a:txBody>
                  <a:tcPr/>
                </a:tc>
                <a:tc hMerge="1">
                  <a:txBody>
                    <a:bodyPr/>
                    <a:lstStyle/>
                    <a:p>
                      <a:endParaRPr lang="fr-FR"/>
                    </a:p>
                  </a:txBody>
                  <a:tcPr/>
                </a:tc>
                <a:extLst>
                  <a:ext uri="{0D108BD9-81ED-4DB2-BD59-A6C34878D82A}">
                    <a16:rowId xmlns="" xmlns:a16="http://schemas.microsoft.com/office/drawing/2014/main" val="10007"/>
                  </a:ext>
                </a:extLst>
              </a:tr>
            </a:tbl>
          </a:graphicData>
        </a:graphic>
      </p:graphicFrame>
      <p:pic>
        <p:nvPicPr>
          <p:cNvPr id="18" name="Imag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69" y="5122058"/>
            <a:ext cx="1161862" cy="446048"/>
          </a:xfrm>
          <a:prstGeom prst="rect">
            <a:avLst/>
          </a:prstGeom>
        </p:spPr>
      </p:pic>
      <p:pic>
        <p:nvPicPr>
          <p:cNvPr id="28" name="Image 27">
            <a:extLst>
              <a:ext uri="{FF2B5EF4-FFF2-40B4-BE49-F238E27FC236}">
                <a16:creationId xmlns="" xmlns:a16="http://schemas.microsoft.com/office/drawing/2014/main" id="{0D94BD5B-45F0-418A-B9EA-C6782D0643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898" y="4613139"/>
            <a:ext cx="2297204" cy="399593"/>
          </a:xfrm>
          <a:prstGeom prst="rect">
            <a:avLst/>
          </a:prstGeom>
        </p:spPr>
      </p:pic>
      <p:pic>
        <p:nvPicPr>
          <p:cNvPr id="10" name="Image 9">
            <a:extLst>
              <a:ext uri="{FF2B5EF4-FFF2-40B4-BE49-F238E27FC236}">
                <a16:creationId xmlns="" xmlns:a16="http://schemas.microsoft.com/office/drawing/2014/main" id="{98B743C3-0F48-4E9E-B9A6-0A6E6EF0BDA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9838" y="2120146"/>
            <a:ext cx="1345467" cy="1653243"/>
          </a:xfrm>
          <a:prstGeom prst="rect">
            <a:avLst/>
          </a:prstGeom>
        </p:spPr>
      </p:pic>
      <p:pic>
        <p:nvPicPr>
          <p:cNvPr id="32" name="Image 31"/>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rcRect t="4489" b="4489"/>
          <a:stretch/>
        </p:blipFill>
        <p:spPr>
          <a:xfrm>
            <a:off x="705424" y="695276"/>
            <a:ext cx="2018152" cy="301374"/>
          </a:xfrm>
          <a:prstGeom prst="rect">
            <a:avLst/>
          </a:prstGeom>
        </p:spPr>
      </p:pic>
      <p:graphicFrame>
        <p:nvGraphicFramePr>
          <p:cNvPr id="4" name="Tableau 3">
            <a:extLst>
              <a:ext uri="{FF2B5EF4-FFF2-40B4-BE49-F238E27FC236}">
                <a16:creationId xmlns="" xmlns:a16="http://schemas.microsoft.com/office/drawing/2014/main" id="{F62B9F8A-C7C6-8F9C-0A6D-56D6CDC6987F}"/>
              </a:ext>
            </a:extLst>
          </p:cNvPr>
          <p:cNvGraphicFramePr>
            <a:graphicFrameLocks noGrp="1"/>
          </p:cNvGraphicFramePr>
          <p:nvPr>
            <p:extLst>
              <p:ext uri="{D42A27DB-BD31-4B8C-83A1-F6EECF244321}">
                <p14:modId xmlns:p14="http://schemas.microsoft.com/office/powerpoint/2010/main" val="2785755645"/>
              </p:ext>
            </p:extLst>
          </p:nvPr>
        </p:nvGraphicFramePr>
        <p:xfrm>
          <a:off x="3325744" y="5349240"/>
          <a:ext cx="3415624" cy="1198955"/>
        </p:xfrm>
        <a:graphic>
          <a:graphicData uri="http://schemas.openxmlformats.org/drawingml/2006/table">
            <a:tbl>
              <a:tblPr firstRow="1" bandRow="1">
                <a:tableStyleId>{5C22544A-7EE6-4342-B048-85BDC9FD1C3A}</a:tableStyleId>
              </a:tblPr>
              <a:tblGrid>
                <a:gridCol w="685035">
                  <a:extLst>
                    <a:ext uri="{9D8B030D-6E8A-4147-A177-3AD203B41FA5}">
                      <a16:colId xmlns="" xmlns:a16="http://schemas.microsoft.com/office/drawing/2014/main" val="20000"/>
                    </a:ext>
                  </a:extLst>
                </a:gridCol>
                <a:gridCol w="2730589">
                  <a:extLst>
                    <a:ext uri="{9D8B030D-6E8A-4147-A177-3AD203B41FA5}">
                      <a16:colId xmlns="" xmlns:a16="http://schemas.microsoft.com/office/drawing/2014/main" val="20001"/>
                    </a:ext>
                  </a:extLst>
                </a:gridCol>
              </a:tblGrid>
              <a:tr h="222424">
                <a:tc gridSpan="2">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1000" b="1" u="none" cap="all"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NEW SOFTWARE FEATURE: STEMS</a:t>
                      </a:r>
                      <a:endParaRPr lang="en-US" sz="1000" b="1" u="none" cap="all"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rgbClr val="FF9797"/>
                    </a:solidFill>
                  </a:tcPr>
                </a:tc>
                <a:tc hMerge="1">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fr-FR" sz="1000" b="1" u="none" cap="all"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rgbClr val="FF9797"/>
                    </a:solidFill>
                  </a:tcPr>
                </a:tc>
                <a:extLst>
                  <a:ext uri="{0D108BD9-81ED-4DB2-BD59-A6C34878D82A}">
                    <a16:rowId xmlns="" xmlns:a16="http://schemas.microsoft.com/office/drawing/2014/main" val="10000"/>
                  </a:ext>
                </a:extLst>
              </a:tr>
              <a:tr h="291307">
                <a:tc>
                  <a:txBody>
                    <a:bodyPr/>
                    <a:lstStyle/>
                    <a:p>
                      <a:pPr marL="0" marR="0" indent="0" algn="ctr" defTabSz="914343" rtl="0" eaLnBrk="1" fontAlgn="auto" latinLnBrk="0" hangingPunct="1">
                        <a:lnSpc>
                          <a:spcPct val="100000"/>
                        </a:lnSpc>
                        <a:spcBef>
                          <a:spcPts val="0"/>
                        </a:spcBef>
                        <a:spcAft>
                          <a:spcPts val="0"/>
                        </a:spcAft>
                        <a:buClrTx/>
                        <a:buSzTx/>
                        <a:buFontTx/>
                        <a:buNone/>
                        <a:tabLst/>
                        <a:defRPr/>
                      </a:pPr>
                      <a:r>
                        <a:rPr lang="en-US" sz="600" b="1" cap="all"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DEFINITION</a:t>
                      </a:r>
                    </a:p>
                  </a:txBody>
                  <a:tcPr marL="72000" marR="72000" anchor="ctr">
                    <a:solidFill>
                      <a:schemeClr val="bg1">
                        <a:lumMod val="8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Stem = separation</a:t>
                      </a:r>
                      <a:r>
                        <a:rPr lang="en-US" sz="600" b="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of</a:t>
                      </a: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a song into individual tracks, according to the type</a:t>
                      </a:r>
                      <a:r>
                        <a:rPr lang="en-US" sz="600" b="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of sound</a:t>
                      </a:r>
                      <a:endPar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endParaRPr>
                    </a:p>
                    <a:p>
                      <a:pPr marL="55563" marR="0" indent="-55563" algn="l" defTabSz="91434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2 tracks for</a:t>
                      </a:r>
                      <a:r>
                        <a:rPr lang="en-US" sz="600" b="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a:t>
                      </a: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Vocals / Instruments</a:t>
                      </a:r>
                    </a:p>
                    <a:p>
                      <a:pPr marL="55563" marR="0" indent="-55563" algn="l" defTabSz="91434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Up to 4 tracks: Vocals, Melody, Bass, Drums</a:t>
                      </a:r>
                      <a:endParaRPr lang="en-US" sz="600" b="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marR="72000" marT="43200" marB="43200" anchor="ctr">
                    <a:solidFill>
                      <a:schemeClr val="bg1">
                        <a:lumMod val="85000"/>
                      </a:schemeClr>
                    </a:solidFill>
                  </a:tcPr>
                </a:tc>
                <a:extLst>
                  <a:ext uri="{0D108BD9-81ED-4DB2-BD59-A6C34878D82A}">
                    <a16:rowId xmlns="" xmlns:a16="http://schemas.microsoft.com/office/drawing/2014/main" val="10001"/>
                  </a:ext>
                </a:extLst>
              </a:tr>
              <a:tr h="273433">
                <a:tc>
                  <a:txBody>
                    <a:bodyPr/>
                    <a:lstStyle/>
                    <a:p>
                      <a:pPr algn="ctr"/>
                      <a:r>
                        <a:rPr lang="en-US" sz="600" b="1" cap="all"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USE</a:t>
                      </a:r>
                      <a:endParaRPr lang="en-US" sz="600" b="1" cap="all"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marL="36000" marR="36000" anchor="ctr">
                    <a:solidFill>
                      <a:schemeClr val="bg1">
                        <a:lumMod val="8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Stems help to mix the vocals</a:t>
                      </a:r>
                      <a:r>
                        <a:rPr lang="en-US" sz="600" b="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a:t>
                      </a: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(singing) from one track</a:t>
                      </a:r>
                      <a:r>
                        <a:rPr lang="en-US" sz="600" b="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a:t>
                      </a: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with the melody from another track</a:t>
                      </a:r>
                      <a:r>
                        <a:rPr lang="en-US" sz="600" b="0"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a:t>
                      </a: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creating a mashup</a:t>
                      </a:r>
                      <a:endParaRPr lang="en-US" sz="600" b="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marR="72000" marT="43200" marB="43200" anchor="ctr">
                    <a:noFill/>
                  </a:tcPr>
                </a:tc>
                <a:extLst>
                  <a:ext uri="{0D108BD9-81ED-4DB2-BD59-A6C34878D82A}">
                    <a16:rowId xmlns="" xmlns:a16="http://schemas.microsoft.com/office/drawing/2014/main" val="1665259120"/>
                  </a:ext>
                </a:extLst>
              </a:tr>
              <a:tr h="229522">
                <a:tc>
                  <a:txBody>
                    <a:bodyPr/>
                    <a:lstStyle/>
                    <a:p>
                      <a:pPr marL="0" marR="0" indent="0" algn="ctr" defTabSz="914343" rtl="0" eaLnBrk="1" fontAlgn="auto" latinLnBrk="0" hangingPunct="1">
                        <a:lnSpc>
                          <a:spcPct val="100000"/>
                        </a:lnSpc>
                        <a:spcBef>
                          <a:spcPts val="0"/>
                        </a:spcBef>
                        <a:spcAft>
                          <a:spcPts val="0"/>
                        </a:spcAft>
                        <a:buClrTx/>
                        <a:buSzTx/>
                        <a:buFontTx/>
                        <a:buNone/>
                        <a:tabLst/>
                        <a:defRPr/>
                      </a:pPr>
                      <a:r>
                        <a:rPr lang="en-US" sz="600" b="1" cap="all" baseline="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SOFTWARE</a:t>
                      </a:r>
                      <a:endParaRPr lang="en-US" sz="600" b="1" cap="all"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marL="36000" marR="72000" anchor="ctr">
                    <a:solidFill>
                      <a:schemeClr val="bg1">
                        <a:lumMod val="85000"/>
                      </a:schemeClr>
                    </a:solidFill>
                  </a:tcPr>
                </a:tc>
                <a:tc>
                  <a:txBody>
                    <a:bodyPr/>
                    <a:lstStyle/>
                    <a:p>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Serato DJ Lite 3 and DJUCED</a:t>
                      </a:r>
                      <a:r>
                        <a:rPr lang="en-US" sz="600" b="0" baseline="3000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a:t>
                      </a:r>
                      <a:r>
                        <a:rPr lang="en-US" sz="600" b="0" noProof="0" dirty="0" smtClean="0">
                          <a:solidFill>
                            <a:schemeClr val="tx1"/>
                          </a:solidFill>
                          <a:latin typeface="Segoe UI" panose="020B0502040204020203" pitchFamily="34" charset="0"/>
                          <a:ea typeface="Verdana" panose="020B0604030504040204" pitchFamily="34" charset="0"/>
                          <a:cs typeface="Segoe UI" panose="020B0502040204020203" pitchFamily="34" charset="0"/>
                        </a:rPr>
                        <a:t> 6 offer stems</a:t>
                      </a:r>
                      <a:endParaRPr lang="en-US" sz="600" noProof="0" dirty="0"/>
                    </a:p>
                  </a:txBody>
                  <a:tcPr marR="72000" marT="43200" marB="43200" anchor="ctr">
                    <a:solidFill>
                      <a:schemeClr val="bg1">
                        <a:lumMod val="85000"/>
                      </a:schemeClr>
                    </a:solidFill>
                  </a:tcPr>
                </a:tc>
                <a:extLst>
                  <a:ext uri="{0D108BD9-81ED-4DB2-BD59-A6C34878D82A}">
                    <a16:rowId xmlns="" xmlns:a16="http://schemas.microsoft.com/office/drawing/2014/main" val="3203667228"/>
                  </a:ext>
                </a:extLst>
              </a:tr>
            </a:tbl>
          </a:graphicData>
        </a:graphic>
      </p:graphicFrame>
      <p:pic>
        <p:nvPicPr>
          <p:cNvPr id="6" name="Image 5">
            <a:extLst>
              <a:ext uri="{FF2B5EF4-FFF2-40B4-BE49-F238E27FC236}">
                <a16:creationId xmlns="" xmlns:a16="http://schemas.microsoft.com/office/drawing/2014/main" id="{B2777D9A-1B0A-56EB-E7DE-780669D99D46}"/>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rcRect/>
          <a:stretch/>
        </p:blipFill>
        <p:spPr>
          <a:xfrm>
            <a:off x="286884" y="3931213"/>
            <a:ext cx="1529179" cy="572600"/>
          </a:xfrm>
          <a:prstGeom prst="rect">
            <a:avLst/>
          </a:prstGeom>
        </p:spPr>
      </p:pic>
      <p:pic>
        <p:nvPicPr>
          <p:cNvPr id="11" name="Image 10">
            <a:extLst>
              <a:ext uri="{FF2B5EF4-FFF2-40B4-BE49-F238E27FC236}">
                <a16:creationId xmlns="" xmlns:a16="http://schemas.microsoft.com/office/drawing/2014/main" id="{5461EB6F-F53E-DDCA-D74A-C11F85AA530C}"/>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58983" y="2314193"/>
            <a:ext cx="1604314" cy="1351634"/>
          </a:xfrm>
          <a:prstGeom prst="rect">
            <a:avLst/>
          </a:prstGeom>
        </p:spPr>
      </p:pic>
      <p:pic>
        <p:nvPicPr>
          <p:cNvPr id="13" name="Image 12">
            <a:extLst>
              <a:ext uri="{FF2B5EF4-FFF2-40B4-BE49-F238E27FC236}">
                <a16:creationId xmlns="" xmlns:a16="http://schemas.microsoft.com/office/drawing/2014/main" id="{8173FAD5-ED7F-5CFC-4BEF-E3AEB97A4B3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3270" y="1083987"/>
            <a:ext cx="3029363" cy="1022410"/>
          </a:xfrm>
          <a:prstGeom prst="rect">
            <a:avLst/>
          </a:prstGeom>
        </p:spPr>
      </p:pic>
      <p:pic>
        <p:nvPicPr>
          <p:cNvPr id="15" name="Graphique 14">
            <a:extLst>
              <a:ext uri="{FF2B5EF4-FFF2-40B4-BE49-F238E27FC236}">
                <a16:creationId xmlns="" xmlns:a16="http://schemas.microsoft.com/office/drawing/2014/main" id="{78E272F2-0017-C217-98EB-22D5B368939F}"/>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 xmlns:asvg="http://schemas.microsoft.com/office/drawing/2016/SVG/main" r:embed="rId12"/>
              </a:ext>
            </a:extLst>
          </a:blip>
          <a:stretch>
            <a:fillRect/>
          </a:stretch>
        </p:blipFill>
        <p:spPr>
          <a:xfrm>
            <a:off x="2102275" y="4066762"/>
            <a:ext cx="774279" cy="219728"/>
          </a:xfrm>
          <a:prstGeom prst="rect">
            <a:avLst/>
          </a:prstGeom>
        </p:spPr>
      </p:pic>
    </p:spTree>
    <p:extLst>
      <p:ext uri="{BB962C8B-B14F-4D97-AF65-F5344CB8AC3E}">
        <p14:creationId xmlns:p14="http://schemas.microsoft.com/office/powerpoint/2010/main" val="202325252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5BF5356AAF78D43BD163C9D0C9BA2C1" ma:contentTypeVersion="10" ma:contentTypeDescription="Crée un document." ma:contentTypeScope="" ma:versionID="be886424eaf2d982a1a25ccc275fdef2">
  <xsd:schema xmlns:xsd="http://www.w3.org/2001/XMLSchema" xmlns:xs="http://www.w3.org/2001/XMLSchema" xmlns:p="http://schemas.microsoft.com/office/2006/metadata/properties" xmlns:ns2="f87b1cdb-5eb2-497a-87c5-e61471abc557" targetNamespace="http://schemas.microsoft.com/office/2006/metadata/properties" ma:root="true" ma:fieldsID="cb17f1e5a7c7507508fa7077f9565000" ns2:_="">
    <xsd:import namespace="f87b1cdb-5eb2-497a-87c5-e61471abc55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7b1cdb-5eb2-497a-87c5-e61471abc5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8D222AF-2F35-4E46-AA27-5886A98881DE}">
  <ds:schemaRefs>
    <ds:schemaRef ds:uri="http://schemas.microsoft.com/sharepoint/v3/contenttype/forms"/>
  </ds:schemaRefs>
</ds:datastoreItem>
</file>

<file path=customXml/itemProps2.xml><?xml version="1.0" encoding="utf-8"?>
<ds:datastoreItem xmlns:ds="http://schemas.openxmlformats.org/officeDocument/2006/customXml" ds:itemID="{2C945985-333E-4CF5-AB62-A23422819F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7b1cdb-5eb2-497a-87c5-e61471abc5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C180AA5-0F74-49FC-98A4-9AC387B6D245}">
  <ds:schemaRefs>
    <ds:schemaRef ds:uri="http://schemas.microsoft.com/office/2006/documentManagement/types"/>
    <ds:schemaRef ds:uri="http://purl.org/dc/elements/1.1/"/>
    <ds:schemaRef ds:uri="http://www.w3.org/XML/1998/namespace"/>
    <ds:schemaRef ds:uri="http://schemas.microsoft.com/office/2006/metadata/properties"/>
    <ds:schemaRef ds:uri="http://purl.org/dc/terms/"/>
    <ds:schemaRef ds:uri="f87b1cdb-5eb2-497a-87c5-e61471abc557"/>
    <ds:schemaRef ds:uri="http://purl.org/dc/dcmityp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21711</TotalTime>
  <Words>793</Words>
  <Application>Microsoft Office PowerPoint</Application>
  <PresentationFormat>On-screen Show (4:3)</PresentationFormat>
  <Paragraphs>112</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Thème Office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Hercules DJControl Inpulse 200</dc:title>
  <dc:creator>Francois Garet</dc:creator>
  <cp:lastModifiedBy>Stephen</cp:lastModifiedBy>
  <cp:revision>681</cp:revision>
  <cp:lastPrinted>2017-11-21T15:12:15Z</cp:lastPrinted>
  <dcterms:created xsi:type="dcterms:W3CDTF">2020-01-04T19:47:02Z</dcterms:created>
  <dcterms:modified xsi:type="dcterms:W3CDTF">2023-07-21T20:42:45Z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0x01010085BF5356AAF78D43BD163C9D0C9BA2C1</vt:lpwstr>
  </property>
</Properties>
</file>