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2" r:id="rId5"/>
    <p:sldId id="263" r:id="rId6"/>
  </p:sldIdLst>
  <p:sldSz cx="6858000" cy="9144000" type="screen4x3"/>
  <p:notesSz cx="6797675" cy="9926638"/>
  <p:defaultTextStyle>
    <a:defPPr>
      <a:defRPr lang="fr-FR"/>
    </a:defPPr>
    <a:lvl1pPr marL="0" algn="l" defTabSz="914343" rtl="0" eaLnBrk="1" latinLnBrk="0" hangingPunct="1">
      <a:defRPr sz="1800" kern="1200">
        <a:solidFill>
          <a:schemeClr val="tx1"/>
        </a:solidFill>
        <a:latin typeface="+mn-lt"/>
        <a:ea typeface="+mn-ea"/>
        <a:cs typeface="+mn-cs"/>
      </a:defRPr>
    </a:lvl1pPr>
    <a:lvl2pPr marL="457172" algn="l" defTabSz="914343" rtl="0" eaLnBrk="1" latinLnBrk="0" hangingPunct="1">
      <a:defRPr sz="1800" kern="1200">
        <a:solidFill>
          <a:schemeClr val="tx1"/>
        </a:solidFill>
        <a:latin typeface="+mn-lt"/>
        <a:ea typeface="+mn-ea"/>
        <a:cs typeface="+mn-cs"/>
      </a:defRPr>
    </a:lvl2pPr>
    <a:lvl3pPr marL="914343" algn="l" defTabSz="914343" rtl="0" eaLnBrk="1" latinLnBrk="0" hangingPunct="1">
      <a:defRPr sz="1800" kern="1200">
        <a:solidFill>
          <a:schemeClr val="tx1"/>
        </a:solidFill>
        <a:latin typeface="+mn-lt"/>
        <a:ea typeface="+mn-ea"/>
        <a:cs typeface="+mn-cs"/>
      </a:defRPr>
    </a:lvl3pPr>
    <a:lvl4pPr marL="1371515" algn="l" defTabSz="914343" rtl="0" eaLnBrk="1" latinLnBrk="0" hangingPunct="1">
      <a:defRPr sz="1800" kern="1200">
        <a:solidFill>
          <a:schemeClr val="tx1"/>
        </a:solidFill>
        <a:latin typeface="+mn-lt"/>
        <a:ea typeface="+mn-ea"/>
        <a:cs typeface="+mn-cs"/>
      </a:defRPr>
    </a:lvl4pPr>
    <a:lvl5pPr marL="1828686" algn="l" defTabSz="914343" rtl="0" eaLnBrk="1" latinLnBrk="0" hangingPunct="1">
      <a:defRPr sz="1800" kern="1200">
        <a:solidFill>
          <a:schemeClr val="tx1"/>
        </a:solidFill>
        <a:latin typeface="+mn-lt"/>
        <a:ea typeface="+mn-ea"/>
        <a:cs typeface="+mn-cs"/>
      </a:defRPr>
    </a:lvl5pPr>
    <a:lvl6pPr marL="2285857" algn="l" defTabSz="914343" rtl="0" eaLnBrk="1" latinLnBrk="0" hangingPunct="1">
      <a:defRPr sz="1800" kern="1200">
        <a:solidFill>
          <a:schemeClr val="tx1"/>
        </a:solidFill>
        <a:latin typeface="+mn-lt"/>
        <a:ea typeface="+mn-ea"/>
        <a:cs typeface="+mn-cs"/>
      </a:defRPr>
    </a:lvl6pPr>
    <a:lvl7pPr marL="2743029" algn="l" defTabSz="914343" rtl="0" eaLnBrk="1" latinLnBrk="0" hangingPunct="1">
      <a:defRPr sz="1800" kern="1200">
        <a:solidFill>
          <a:schemeClr val="tx1"/>
        </a:solidFill>
        <a:latin typeface="+mn-lt"/>
        <a:ea typeface="+mn-ea"/>
        <a:cs typeface="+mn-cs"/>
      </a:defRPr>
    </a:lvl7pPr>
    <a:lvl8pPr marL="3200200" algn="l" defTabSz="914343" rtl="0" eaLnBrk="1" latinLnBrk="0" hangingPunct="1">
      <a:defRPr sz="1800" kern="1200">
        <a:solidFill>
          <a:schemeClr val="tx1"/>
        </a:solidFill>
        <a:latin typeface="+mn-lt"/>
        <a:ea typeface="+mn-ea"/>
        <a:cs typeface="+mn-cs"/>
      </a:defRPr>
    </a:lvl8pPr>
    <a:lvl9pPr marL="3657372" algn="l" defTabSz="914343"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 uri="{2D200454-40CA-4A62-9FC3-DE9A4176ACB9}">
      <p15:notesGuideLst xmlns=""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3F3"/>
    <a:srgbClr val="FFFFFF"/>
    <a:srgbClr val="E03A0B"/>
    <a:srgbClr val="000000"/>
    <a:srgbClr val="0DFFBC"/>
    <a:srgbClr val="00CC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0CA954-FCAD-4769-8636-B878ACD4ADB3}" v="11" dt="2024-05-29T18:43:52.189"/>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3363" autoAdjust="0"/>
    <p:restoredTop sz="96101" autoAdjust="0"/>
  </p:normalViewPr>
  <p:slideViewPr>
    <p:cSldViewPr>
      <p:cViewPr>
        <p:scale>
          <a:sx n="190" d="100"/>
          <a:sy n="190" d="100"/>
        </p:scale>
        <p:origin x="-162" y="-84"/>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2694" y="-10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2"/>
            <a:ext cx="2945659" cy="496332"/>
          </a:xfrm>
          <a:prstGeom prst="rect">
            <a:avLst/>
          </a:prstGeom>
        </p:spPr>
        <p:txBody>
          <a:bodyPr vert="horz" lIns="92683" tIns="46342" rIns="92683" bIns="46342" rtlCol="0"/>
          <a:lstStyle>
            <a:lvl1pPr algn="l">
              <a:defRPr sz="1200"/>
            </a:lvl1pPr>
          </a:lstStyle>
          <a:p>
            <a:endParaRPr lang="fr-FR" dirty="0"/>
          </a:p>
        </p:txBody>
      </p:sp>
      <p:sp>
        <p:nvSpPr>
          <p:cNvPr id="3" name="Espace réservé de la date 2"/>
          <p:cNvSpPr>
            <a:spLocks noGrp="1"/>
          </p:cNvSpPr>
          <p:nvPr>
            <p:ph type="dt" sz="quarter" idx="1"/>
          </p:nvPr>
        </p:nvSpPr>
        <p:spPr>
          <a:xfrm>
            <a:off x="3850443" y="2"/>
            <a:ext cx="2945659" cy="496332"/>
          </a:xfrm>
          <a:prstGeom prst="rect">
            <a:avLst/>
          </a:prstGeom>
        </p:spPr>
        <p:txBody>
          <a:bodyPr vert="horz" lIns="92683" tIns="46342" rIns="92683" bIns="46342" rtlCol="0"/>
          <a:lstStyle>
            <a:lvl1pPr algn="r">
              <a:defRPr sz="1200"/>
            </a:lvl1pPr>
          </a:lstStyle>
          <a:p>
            <a:fld id="{EED02A2A-4A0C-4AEB-A89A-BF145FA9A71C}" type="datetimeFigureOut">
              <a:rPr lang="fr-FR" smtClean="0"/>
              <a:t>12/06/2024</a:t>
            </a:fld>
            <a:endParaRPr lang="fr-FR" dirty="0"/>
          </a:p>
        </p:txBody>
      </p:sp>
      <p:sp>
        <p:nvSpPr>
          <p:cNvPr id="4" name="Espace réservé du pied de page 3"/>
          <p:cNvSpPr>
            <a:spLocks noGrp="1"/>
          </p:cNvSpPr>
          <p:nvPr>
            <p:ph type="ftr" sz="quarter" idx="2"/>
          </p:nvPr>
        </p:nvSpPr>
        <p:spPr>
          <a:xfrm>
            <a:off x="1" y="9428584"/>
            <a:ext cx="2945659" cy="496332"/>
          </a:xfrm>
          <a:prstGeom prst="rect">
            <a:avLst/>
          </a:prstGeom>
        </p:spPr>
        <p:txBody>
          <a:bodyPr vert="horz" lIns="92683" tIns="46342" rIns="92683" bIns="46342"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50443" y="9428584"/>
            <a:ext cx="2945659" cy="496332"/>
          </a:xfrm>
          <a:prstGeom prst="rect">
            <a:avLst/>
          </a:prstGeom>
        </p:spPr>
        <p:txBody>
          <a:bodyPr vert="horz" lIns="92683" tIns="46342" rIns="92683" bIns="46342" rtlCol="0" anchor="b"/>
          <a:lstStyle>
            <a:lvl1pPr algn="r">
              <a:defRPr sz="1200"/>
            </a:lvl1pPr>
          </a:lstStyle>
          <a:p>
            <a:fld id="{1855AA22-AD03-4059-8E63-0C6F15808E7B}" type="slidenum">
              <a:rPr lang="fr-FR" smtClean="0"/>
              <a:t>‹#›</a:t>
            </a:fld>
            <a:endParaRPr lang="fr-FR" dirty="0"/>
          </a:p>
        </p:txBody>
      </p:sp>
    </p:spTree>
    <p:extLst>
      <p:ext uri="{BB962C8B-B14F-4D97-AF65-F5344CB8AC3E}">
        <p14:creationId xmlns:p14="http://schemas.microsoft.com/office/powerpoint/2010/main" val="36027916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45711" cy="496729"/>
          </a:xfrm>
          <a:prstGeom prst="rect">
            <a:avLst/>
          </a:prstGeom>
        </p:spPr>
        <p:txBody>
          <a:bodyPr vert="horz" lIns="92683" tIns="46342" rIns="92683" bIns="46342" rtlCol="0"/>
          <a:lstStyle>
            <a:lvl1pPr algn="l">
              <a:defRPr sz="1200"/>
            </a:lvl1pPr>
          </a:lstStyle>
          <a:p>
            <a:endParaRPr lang="fr-FR" dirty="0"/>
          </a:p>
        </p:txBody>
      </p:sp>
      <p:sp>
        <p:nvSpPr>
          <p:cNvPr id="3" name="Espace réservé de la date 2"/>
          <p:cNvSpPr>
            <a:spLocks noGrp="1"/>
          </p:cNvSpPr>
          <p:nvPr>
            <p:ph type="dt" idx="1"/>
          </p:nvPr>
        </p:nvSpPr>
        <p:spPr>
          <a:xfrm>
            <a:off x="3850377" y="1"/>
            <a:ext cx="2945711" cy="496729"/>
          </a:xfrm>
          <a:prstGeom prst="rect">
            <a:avLst/>
          </a:prstGeom>
        </p:spPr>
        <p:txBody>
          <a:bodyPr vert="horz" lIns="92683" tIns="46342" rIns="92683" bIns="46342" rtlCol="0"/>
          <a:lstStyle>
            <a:lvl1pPr algn="r">
              <a:defRPr sz="1200"/>
            </a:lvl1pPr>
          </a:lstStyle>
          <a:p>
            <a:fld id="{ED8A9E2C-B205-469A-9E72-FFE4845FA3CB}" type="datetimeFigureOut">
              <a:rPr lang="fr-FR" smtClean="0"/>
              <a:t>12/06/2024</a:t>
            </a:fld>
            <a:endParaRPr lang="fr-FR" dirty="0"/>
          </a:p>
        </p:txBody>
      </p:sp>
      <p:sp>
        <p:nvSpPr>
          <p:cNvPr id="4" name="Espace réservé de l'image des diapositives 3"/>
          <p:cNvSpPr>
            <a:spLocks noGrp="1" noRot="1" noChangeAspect="1"/>
          </p:cNvSpPr>
          <p:nvPr>
            <p:ph type="sldImg" idx="2"/>
          </p:nvPr>
        </p:nvSpPr>
        <p:spPr>
          <a:xfrm>
            <a:off x="2003425" y="744538"/>
            <a:ext cx="2790825" cy="3721100"/>
          </a:xfrm>
          <a:prstGeom prst="rect">
            <a:avLst/>
          </a:prstGeom>
          <a:noFill/>
          <a:ln w="12700">
            <a:solidFill>
              <a:prstClr val="black"/>
            </a:solidFill>
          </a:ln>
        </p:spPr>
        <p:txBody>
          <a:bodyPr vert="horz" lIns="92683" tIns="46342" rIns="92683" bIns="46342" rtlCol="0" anchor="ctr"/>
          <a:lstStyle/>
          <a:p>
            <a:endParaRPr lang="fr-FR" dirty="0"/>
          </a:p>
        </p:txBody>
      </p:sp>
      <p:sp>
        <p:nvSpPr>
          <p:cNvPr id="5" name="Espace réservé des commentaires 4"/>
          <p:cNvSpPr>
            <a:spLocks noGrp="1"/>
          </p:cNvSpPr>
          <p:nvPr>
            <p:ph type="body" sz="quarter" idx="3"/>
          </p:nvPr>
        </p:nvSpPr>
        <p:spPr>
          <a:xfrm>
            <a:off x="679292" y="4714956"/>
            <a:ext cx="5439093" cy="4467383"/>
          </a:xfrm>
          <a:prstGeom prst="rect">
            <a:avLst/>
          </a:prstGeom>
        </p:spPr>
        <p:txBody>
          <a:bodyPr vert="horz" lIns="92683" tIns="46342" rIns="92683" bIns="46342"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428324"/>
            <a:ext cx="2945711" cy="496728"/>
          </a:xfrm>
          <a:prstGeom prst="rect">
            <a:avLst/>
          </a:prstGeom>
        </p:spPr>
        <p:txBody>
          <a:bodyPr vert="horz" lIns="92683" tIns="46342" rIns="92683" bIns="46342"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50377" y="9428324"/>
            <a:ext cx="2945711" cy="496728"/>
          </a:xfrm>
          <a:prstGeom prst="rect">
            <a:avLst/>
          </a:prstGeom>
        </p:spPr>
        <p:txBody>
          <a:bodyPr vert="horz" lIns="92683" tIns="46342" rIns="92683" bIns="46342" rtlCol="0" anchor="b"/>
          <a:lstStyle>
            <a:lvl1pPr algn="r">
              <a:defRPr sz="1200"/>
            </a:lvl1pPr>
          </a:lstStyle>
          <a:p>
            <a:fld id="{EC07AA3E-828C-4ADE-BE74-5B9653E4E7EC}" type="slidenum">
              <a:rPr lang="fr-FR" smtClean="0"/>
              <a:t>‹#›</a:t>
            </a:fld>
            <a:endParaRPr lang="fr-FR" dirty="0"/>
          </a:p>
        </p:txBody>
      </p:sp>
    </p:spTree>
    <p:extLst>
      <p:ext uri="{BB962C8B-B14F-4D97-AF65-F5344CB8AC3E}">
        <p14:creationId xmlns:p14="http://schemas.microsoft.com/office/powerpoint/2010/main" val="2778760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9"/>
            <a:ext cx="5829300" cy="1960033"/>
          </a:xfrm>
        </p:spPr>
        <p:txBody>
          <a:bodyPr/>
          <a:lstStyle/>
          <a:p>
            <a:r>
              <a:rPr lang="fr-FR"/>
              <a:t>Cliquez pour modifier le style du titre</a:t>
            </a:r>
            <a:endParaRPr lang="fr-BE"/>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172" indent="0" algn="ctr">
              <a:buNone/>
              <a:defRPr>
                <a:solidFill>
                  <a:schemeClr val="tx1">
                    <a:tint val="75000"/>
                  </a:schemeClr>
                </a:solidFill>
              </a:defRPr>
            </a:lvl2pPr>
            <a:lvl3pPr marL="914343" indent="0" algn="ctr">
              <a:buNone/>
              <a:defRPr>
                <a:solidFill>
                  <a:schemeClr val="tx1">
                    <a:tint val="75000"/>
                  </a:schemeClr>
                </a:solidFill>
              </a:defRPr>
            </a:lvl3pPr>
            <a:lvl4pPr marL="1371515" indent="0" algn="ctr">
              <a:buNone/>
              <a:defRPr>
                <a:solidFill>
                  <a:schemeClr val="tx1">
                    <a:tint val="75000"/>
                  </a:schemeClr>
                </a:solidFill>
              </a:defRPr>
            </a:lvl4pPr>
            <a:lvl5pPr marL="1828686" indent="0" algn="ctr">
              <a:buNone/>
              <a:defRPr>
                <a:solidFill>
                  <a:schemeClr val="tx1">
                    <a:tint val="75000"/>
                  </a:schemeClr>
                </a:solidFill>
              </a:defRPr>
            </a:lvl5pPr>
            <a:lvl6pPr marL="2285857" indent="0" algn="ctr">
              <a:buNone/>
              <a:defRPr>
                <a:solidFill>
                  <a:schemeClr val="tx1">
                    <a:tint val="75000"/>
                  </a:schemeClr>
                </a:solidFill>
              </a:defRPr>
            </a:lvl6pPr>
            <a:lvl7pPr marL="2743029" indent="0" algn="ctr">
              <a:buNone/>
              <a:defRPr>
                <a:solidFill>
                  <a:schemeClr val="tx1">
                    <a:tint val="75000"/>
                  </a:schemeClr>
                </a:solidFill>
              </a:defRPr>
            </a:lvl7pPr>
            <a:lvl8pPr marL="3200200" indent="0" algn="ctr">
              <a:buNone/>
              <a:defRPr>
                <a:solidFill>
                  <a:schemeClr val="tx1">
                    <a:tint val="75000"/>
                  </a:schemeClr>
                </a:solidFill>
              </a:defRPr>
            </a:lvl8pPr>
            <a:lvl9pPr marL="3657372" indent="0" algn="ctr">
              <a:buNone/>
              <a:defRPr>
                <a:solidFill>
                  <a:schemeClr val="tx1">
                    <a:tint val="75000"/>
                  </a:schemeClr>
                </a:solidFill>
              </a:defRPr>
            </a:lvl9pPr>
          </a:lstStyle>
          <a:p>
            <a:r>
              <a:rPr lang="fr-FR"/>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12/06/2024</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12/06/2024</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186"/>
            <a:ext cx="1543050" cy="7802033"/>
          </a:xfrm>
        </p:spPr>
        <p:txBody>
          <a:bodyPr vert="eaVert"/>
          <a:lstStyle/>
          <a:p>
            <a:r>
              <a:rPr lang="fr-FR"/>
              <a:t>Cliquez pour modifier le style du titre</a:t>
            </a:r>
            <a:endParaRPr lang="fr-BE"/>
          </a:p>
        </p:txBody>
      </p:sp>
      <p:sp>
        <p:nvSpPr>
          <p:cNvPr id="3" name="Espace réservé du texte vertical 2"/>
          <p:cNvSpPr>
            <a:spLocks noGrp="1"/>
          </p:cNvSpPr>
          <p:nvPr>
            <p:ph type="body" orient="vert" idx="1"/>
          </p:nvPr>
        </p:nvSpPr>
        <p:spPr>
          <a:xfrm>
            <a:off x="342900" y="366186"/>
            <a:ext cx="4514850" cy="780203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12/06/2024</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A309A6D-C09C-4548-B29A-6CF363A7E532}" type="datetimeFigureOut">
              <a:rPr lang="fr-FR" smtClean="0"/>
              <a:t>12/06/2024</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a:t>
            </a:fld>
            <a:endParaRPr lang="fr-BE" dirty="0"/>
          </a:p>
        </p:txBody>
      </p:sp>
    </p:spTree>
    <p:extLst>
      <p:ext uri="{BB962C8B-B14F-4D97-AF65-F5344CB8AC3E}">
        <p14:creationId xmlns:p14="http://schemas.microsoft.com/office/powerpoint/2010/main" val="393947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A309A6D-C09C-4548-B29A-6CF363A7E532}" type="datetimeFigureOut">
              <a:rPr lang="fr-FR" smtClean="0"/>
              <a:t>12/06/2024</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a:t>
            </a:fld>
            <a:endParaRPr lang="fr-BE" dirty="0"/>
          </a:p>
        </p:txBody>
      </p:sp>
    </p:spTree>
    <p:extLst>
      <p:ext uri="{BB962C8B-B14F-4D97-AF65-F5344CB8AC3E}">
        <p14:creationId xmlns:p14="http://schemas.microsoft.com/office/powerpoint/2010/main" val="2284623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A309A6D-C09C-4548-B29A-6CF363A7E532}" type="datetimeFigureOut">
              <a:rPr lang="fr-FR" smtClean="0"/>
              <a:t>12/06/2024</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a:t>
            </a:fld>
            <a:endParaRPr lang="fr-BE" dirty="0"/>
          </a:p>
        </p:txBody>
      </p:sp>
    </p:spTree>
    <p:extLst>
      <p:ext uri="{BB962C8B-B14F-4D97-AF65-F5344CB8AC3E}">
        <p14:creationId xmlns:p14="http://schemas.microsoft.com/office/powerpoint/2010/main" val="3123857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A309A6D-C09C-4548-B29A-6CF363A7E532}" type="datetimeFigureOut">
              <a:rPr lang="fr-FR" smtClean="0"/>
              <a:t>12/06/2024</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a:t>
            </a:fld>
            <a:endParaRPr lang="fr-BE" dirty="0"/>
          </a:p>
        </p:txBody>
      </p:sp>
    </p:spTree>
    <p:extLst>
      <p:ext uri="{BB962C8B-B14F-4D97-AF65-F5344CB8AC3E}">
        <p14:creationId xmlns:p14="http://schemas.microsoft.com/office/powerpoint/2010/main" val="14263881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Pics">
    <p:spTree>
      <p:nvGrpSpPr>
        <p:cNvPr id="1" name=""/>
        <p:cNvGrpSpPr/>
        <p:nvPr/>
      </p:nvGrpSpPr>
      <p:grpSpPr>
        <a:xfrm>
          <a:off x="0" y="0"/>
          <a:ext cx="0" cy="0"/>
          <a:chOff x="0" y="0"/>
          <a:chExt cx="0" cy="0"/>
        </a:xfrm>
      </p:grpSpPr>
      <p:sp>
        <p:nvSpPr>
          <p:cNvPr id="19" name="Rectangle 18"/>
          <p:cNvSpPr/>
          <p:nvPr userDrawn="1"/>
        </p:nvSpPr>
        <p:spPr>
          <a:xfrm>
            <a:off x="-2" y="8604448"/>
            <a:ext cx="6848617" cy="556504"/>
          </a:xfrm>
          <a:prstGeom prst="rect">
            <a:avLst/>
          </a:prstGeom>
          <a:solidFill>
            <a:srgbClr val="F3F3F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 name="Rectangle 19"/>
          <p:cNvSpPr/>
          <p:nvPr userDrawn="1"/>
        </p:nvSpPr>
        <p:spPr>
          <a:xfrm>
            <a:off x="0" y="4572000"/>
            <a:ext cx="6885384" cy="20162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3" name="Rectangle 22"/>
          <p:cNvSpPr/>
          <p:nvPr userDrawn="1"/>
        </p:nvSpPr>
        <p:spPr>
          <a:xfrm>
            <a:off x="-1" y="0"/>
            <a:ext cx="6852395" cy="5743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4" name="ZoneTexte 23"/>
          <p:cNvSpPr txBox="1"/>
          <p:nvPr userDrawn="1"/>
        </p:nvSpPr>
        <p:spPr>
          <a:xfrm>
            <a:off x="5217151" y="8738295"/>
            <a:ext cx="1747771" cy="261610"/>
          </a:xfrm>
          <a:prstGeom prst="rect">
            <a:avLst/>
          </a:prstGeom>
          <a:noFill/>
        </p:spPr>
        <p:txBody>
          <a:bodyPr wrap="square" rtlCol="0">
            <a:spAutoFit/>
          </a:bodyPr>
          <a:lstStyle/>
          <a:p>
            <a:pPr algn="ctr"/>
            <a:r>
              <a:rPr lang="fr-FR" sz="1100" b="1" dirty="0">
                <a:latin typeface="Segoe UI" panose="020B0502040204020203" pitchFamily="34" charset="0"/>
                <a:cs typeface="Segoe UI" panose="020B0502040204020203" pitchFamily="34" charset="0"/>
              </a:rPr>
              <a:t>www.hercules.com</a:t>
            </a:r>
          </a:p>
        </p:txBody>
      </p:sp>
      <p:cxnSp>
        <p:nvCxnSpPr>
          <p:cNvPr id="26" name="Connecteur droit 25"/>
          <p:cNvCxnSpPr/>
          <p:nvPr userDrawn="1"/>
        </p:nvCxnSpPr>
        <p:spPr>
          <a:xfrm>
            <a:off x="5301208" y="8676456"/>
            <a:ext cx="0" cy="4001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Picture Placeholder 7"/>
          <p:cNvSpPr>
            <a:spLocks noGrp="1"/>
          </p:cNvSpPr>
          <p:nvPr>
            <p:ph type="pic" sz="quarter" idx="10" hasCustomPrompt="1"/>
          </p:nvPr>
        </p:nvSpPr>
        <p:spPr>
          <a:xfrm>
            <a:off x="482763" y="1691681"/>
            <a:ext cx="1868903"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77" name="Text Placeholder 3"/>
          <p:cNvSpPr>
            <a:spLocks noGrp="1"/>
          </p:cNvSpPr>
          <p:nvPr>
            <p:ph type="body" sz="half" idx="17"/>
          </p:nvPr>
        </p:nvSpPr>
        <p:spPr>
          <a:xfrm>
            <a:off x="201600" y="7066800"/>
            <a:ext cx="3224596"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79" name="Text Placeholder 3"/>
          <p:cNvSpPr>
            <a:spLocks noGrp="1"/>
          </p:cNvSpPr>
          <p:nvPr>
            <p:ph type="body" sz="half" idx="16"/>
          </p:nvPr>
        </p:nvSpPr>
        <p:spPr>
          <a:xfrm>
            <a:off x="188640" y="6804248"/>
            <a:ext cx="6408711" cy="244800"/>
          </a:xfrm>
          <a:prstGeom prst="rect">
            <a:avLst/>
          </a:prstGeom>
        </p:spPr>
        <p:txBody>
          <a:bodyPr wrap="square" lIns="90000" tIns="46800" rIns="90000" bIns="46800" numCol="1" spcCol="0" anchor="t" anchorCtr="0">
            <a:noAutofit/>
          </a:bodyPr>
          <a:lstStyle>
            <a:lvl1pPr marL="0" indent="0" algn="l">
              <a:buFont typeface="Arial" panose="020B0604020202020204" pitchFamily="34" charset="0"/>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0" name="Picture Placeholder 7"/>
          <p:cNvSpPr>
            <a:spLocks noGrp="1"/>
          </p:cNvSpPr>
          <p:nvPr>
            <p:ph type="pic" sz="quarter" idx="18" hasCustomPrompt="1"/>
          </p:nvPr>
        </p:nvSpPr>
        <p:spPr>
          <a:xfrm>
            <a:off x="2500315" y="1691681"/>
            <a:ext cx="1868903"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82" name="Text Placeholder 3"/>
          <p:cNvSpPr>
            <a:spLocks noGrp="1"/>
          </p:cNvSpPr>
          <p:nvPr>
            <p:ph type="body" sz="half" idx="20"/>
          </p:nvPr>
        </p:nvSpPr>
        <p:spPr>
          <a:xfrm>
            <a:off x="3442692" y="7074000"/>
            <a:ext cx="3154660"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4" name="Text Placeholder 3"/>
          <p:cNvSpPr>
            <a:spLocks noGrp="1"/>
          </p:cNvSpPr>
          <p:nvPr>
            <p:ph type="body" sz="half" idx="21"/>
          </p:nvPr>
        </p:nvSpPr>
        <p:spPr>
          <a:xfrm>
            <a:off x="3442692" y="8100392"/>
            <a:ext cx="3154660" cy="360040"/>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5" name="Picture Placeholder 7"/>
          <p:cNvSpPr>
            <a:spLocks noGrp="1"/>
          </p:cNvSpPr>
          <p:nvPr>
            <p:ph type="pic" sz="quarter" idx="22" hasCustomPrompt="1"/>
          </p:nvPr>
        </p:nvSpPr>
        <p:spPr>
          <a:xfrm>
            <a:off x="4514852" y="1691681"/>
            <a:ext cx="1868903"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87" name="Text Placeholder 3"/>
          <p:cNvSpPr>
            <a:spLocks noGrp="1"/>
          </p:cNvSpPr>
          <p:nvPr>
            <p:ph type="body" sz="half" idx="24"/>
          </p:nvPr>
        </p:nvSpPr>
        <p:spPr>
          <a:xfrm>
            <a:off x="476672" y="897851"/>
            <a:ext cx="5904656" cy="342720"/>
          </a:xfrm>
          <a:prstGeom prst="rect">
            <a:avLst/>
          </a:prstGeom>
        </p:spPr>
        <p:txBody>
          <a:bodyPr wrap="none" lIns="0" tIns="0" rIns="0" bIns="0" anchor="ctr">
            <a:noAutofit/>
          </a:bodyPr>
          <a:lstStyle>
            <a:lvl1pPr marL="0" indent="0" algn="ctr">
              <a:buNone/>
              <a:defRPr sz="2000" b="1" baseline="0">
                <a:solidFill>
                  <a:srgbClr val="E03A0B"/>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dirty="0"/>
          </a:p>
        </p:txBody>
      </p:sp>
      <p:sp>
        <p:nvSpPr>
          <p:cNvPr id="89" name="Text Placeholder 3"/>
          <p:cNvSpPr>
            <a:spLocks noGrp="1"/>
          </p:cNvSpPr>
          <p:nvPr>
            <p:ph type="body" sz="half" idx="25"/>
          </p:nvPr>
        </p:nvSpPr>
        <p:spPr>
          <a:xfrm>
            <a:off x="188640" y="8100392"/>
            <a:ext cx="3237557" cy="360040"/>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22" name="Text Placeholder 3"/>
          <p:cNvSpPr>
            <a:spLocks noGrp="1"/>
          </p:cNvSpPr>
          <p:nvPr>
            <p:ph type="body" sz="half" idx="2"/>
          </p:nvPr>
        </p:nvSpPr>
        <p:spPr>
          <a:xfrm>
            <a:off x="238539" y="4716016"/>
            <a:ext cx="6358814" cy="1728192"/>
          </a:xfrm>
          <a:prstGeom prst="rect">
            <a:avLst/>
          </a:prstGeom>
        </p:spPr>
        <p:txBody>
          <a:bodyPr wrap="none" lIns="90000" tIns="46800" rIns="90000" bIns="46800" anchor="t" anchorCtr="0">
            <a:noAutofit/>
          </a:bodyPr>
          <a:lstStyle>
            <a:lvl1pPr marL="0" indent="0" algn="l">
              <a:buNone/>
              <a:defRPr sz="1200" b="0" baseline="0">
                <a:solidFill>
                  <a:schemeClr val="bg1"/>
                </a:solidFill>
                <a:latin typeface="Segoe UI" panose="020B0502040204020203" pitchFamily="34" charset="0"/>
                <a:ea typeface="Roboto" panose="02000000000000000000" pitchFamily="2"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21" name="Rectangle 20"/>
          <p:cNvSpPr/>
          <p:nvPr userDrawn="1"/>
        </p:nvSpPr>
        <p:spPr>
          <a:xfrm>
            <a:off x="-1" y="8676456"/>
            <a:ext cx="5217152" cy="323165"/>
          </a:xfrm>
          <a:prstGeom prst="rect">
            <a:avLst/>
          </a:prstGeom>
        </p:spPr>
        <p:txBody>
          <a:bodyPr wrap="square">
            <a:spAutoFit/>
          </a:bodyPr>
          <a:lstStyle/>
          <a:p>
            <a:pPr algn="just"/>
            <a:r>
              <a:rPr lang="fr-FR" sz="500" noProof="0" dirty="0">
                <a:solidFill>
                  <a:schemeClr val="bg1">
                    <a:lumMod val="50000"/>
                  </a:schemeClr>
                </a:solidFill>
                <a:latin typeface="Segoe UI" panose="020B0502040204020203" pitchFamily="34" charset="0"/>
                <a:cs typeface="Segoe UI" panose="020B0502040204020203" pitchFamily="34" charset="0"/>
              </a:rPr>
              <a:t>© 2023 Guillemot Corporation S.A. Tous droits réservés. Hercules® et DJUCED® sont des marques déposées de Guillemot Corporation S.A. Serato, Serato DJ Lite et Serato DJ Pro sont des marques déposées de Serato Limited. ASIO est une marque de Steinberg Media Technologies GmbH. Toutes les autres marques et marques déposées appartiennent à leurs propriétaires respectifs. Images et illustrations non contractuelles. Le contenu, le designs et les spécifications peuvent changer sans préavis et varier selon les pays.</a:t>
            </a:r>
          </a:p>
        </p:txBody>
      </p:sp>
      <p:sp>
        <p:nvSpPr>
          <p:cNvPr id="28" name="ZoneTexte 27"/>
          <p:cNvSpPr txBox="1"/>
          <p:nvPr userDrawn="1"/>
        </p:nvSpPr>
        <p:spPr>
          <a:xfrm>
            <a:off x="-27384" y="161508"/>
            <a:ext cx="6693382" cy="307777"/>
          </a:xfrm>
          <a:prstGeom prst="rect">
            <a:avLst/>
          </a:prstGeom>
          <a:noFill/>
        </p:spPr>
        <p:txBody>
          <a:bodyPr wrap="square" rtlCol="0">
            <a:spAutoFit/>
          </a:bodyPr>
          <a:lstStyle/>
          <a:p>
            <a:pPr algn="r"/>
            <a:r>
              <a:rPr lang="fr-FR" sz="1400" b="1" dirty="0">
                <a:solidFill>
                  <a:schemeClr val="bg1"/>
                </a:solidFill>
                <a:latin typeface="Segoe UI" panose="020B0502040204020203" pitchFamily="34" charset="0"/>
                <a:ea typeface="Verdana" panose="020B0604030504040204" pitchFamily="34" charset="0"/>
                <a:cs typeface="Segoe UI" panose="020B0502040204020203" pitchFamily="34" charset="0"/>
              </a:rPr>
              <a:t>INFORMATION PRODUIT</a:t>
            </a:r>
          </a:p>
        </p:txBody>
      </p:sp>
      <p:pic>
        <p:nvPicPr>
          <p:cNvPr id="2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4463" y="75823"/>
            <a:ext cx="720000" cy="463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0335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nodePh="1">
                                  <p:stCondLst>
                                    <p:cond delay="0"/>
                                  </p:stCondLst>
                                  <p:endCondLst>
                                    <p:cond evt="begin" delay="0">
                                      <p:tn val="5"/>
                                    </p:cond>
                                  </p:endCondLst>
                                  <p:childTnLst>
                                    <p:set>
                                      <p:cBhvr>
                                        <p:cTn id="6" dur="1" fill="hold">
                                          <p:stCondLst>
                                            <p:cond delay="0"/>
                                          </p:stCondLst>
                                        </p:cTn>
                                        <p:tgtEl>
                                          <p:spTgt spid="79">
                                            <p:txEl>
                                              <p:pRg st="0" end="0"/>
                                            </p:txEl>
                                          </p:spTgt>
                                        </p:tgtEl>
                                        <p:attrNameLst>
                                          <p:attrName>style.visibility</p:attrName>
                                        </p:attrNameLst>
                                      </p:cBhvr>
                                      <p:to>
                                        <p:strVal val="visible"/>
                                      </p:to>
                                    </p:set>
                                    <p:animEffect transition="in" filter="wipe(down)">
                                      <p:cBhvr>
                                        <p:cTn id="7" dur="500"/>
                                        <p:tgtEl>
                                          <p:spTgt spid="79">
                                            <p:txEl>
                                              <p:pRg st="0" end="0"/>
                                            </p:txEl>
                                          </p:spTgt>
                                        </p:tgtEl>
                                      </p:cBhvr>
                                    </p:animEffect>
                                  </p:childTnLst>
                                </p:cTn>
                              </p:par>
                              <p:par>
                                <p:cTn id="8" presetID="2" presetClass="entr" presetSubtype="4" accel="50000" decel="50000" fill="hold" grpId="0" nodeType="withEffect">
                                  <p:stCondLst>
                                    <p:cond delay="0"/>
                                  </p:stCondLst>
                                  <p:childTnLst>
                                    <p:set>
                                      <p:cBhvr>
                                        <p:cTn id="9" dur="1" fill="hold">
                                          <p:stCondLst>
                                            <p:cond delay="0"/>
                                          </p:stCondLst>
                                        </p:cTn>
                                        <p:tgtEl>
                                          <p:spTgt spid="75"/>
                                        </p:tgtEl>
                                        <p:attrNameLst>
                                          <p:attrName>style.visibility</p:attrName>
                                        </p:attrNameLst>
                                      </p:cBhvr>
                                      <p:to>
                                        <p:strVal val="visible"/>
                                      </p:to>
                                    </p:set>
                                    <p:anim calcmode="lin" valueType="num">
                                      <p:cBhvr additive="base">
                                        <p:cTn id="10" dur="500" fill="hold"/>
                                        <p:tgtEl>
                                          <p:spTgt spid="75"/>
                                        </p:tgtEl>
                                        <p:attrNameLst>
                                          <p:attrName>ppt_x</p:attrName>
                                        </p:attrNameLst>
                                      </p:cBhvr>
                                      <p:tavLst>
                                        <p:tav tm="0">
                                          <p:val>
                                            <p:strVal val="#ppt_x"/>
                                          </p:val>
                                        </p:tav>
                                        <p:tav tm="100000">
                                          <p:val>
                                            <p:strVal val="#ppt_x"/>
                                          </p:val>
                                        </p:tav>
                                      </p:tavLst>
                                    </p:anim>
                                    <p:anim calcmode="lin" valueType="num">
                                      <p:cBhvr additive="base">
                                        <p:cTn id="11" dur="500" fill="hold"/>
                                        <p:tgtEl>
                                          <p:spTgt spid="75"/>
                                        </p:tgtEl>
                                        <p:attrNameLst>
                                          <p:attrName>ppt_y</p:attrName>
                                        </p:attrNameLst>
                                      </p:cBhvr>
                                      <p:tavLst>
                                        <p:tav tm="0">
                                          <p:val>
                                            <p:strVal val="1+#ppt_h/2"/>
                                          </p:val>
                                        </p:tav>
                                        <p:tav tm="100000">
                                          <p:val>
                                            <p:strVal val="#ppt_y"/>
                                          </p:val>
                                        </p:tav>
                                      </p:tavLst>
                                    </p:anim>
                                  </p:childTnLst>
                                </p:cTn>
                              </p:par>
                            </p:childTnLst>
                          </p:cTn>
                        </p:par>
                        <p:par>
                          <p:cTn id="12" fill="hold">
                            <p:stCondLst>
                              <p:cond delay="500"/>
                            </p:stCondLst>
                            <p:childTnLst>
                              <p:par>
                                <p:cTn id="13" presetID="2" presetClass="entr" presetSubtype="4" accel="50000" decel="50000" fill="hold" grpId="0" nodeType="afterEffect" nodePh="1">
                                  <p:stCondLst>
                                    <p:cond delay="0"/>
                                  </p:stCondLst>
                                  <p:endCondLst>
                                    <p:cond evt="begin" delay="0">
                                      <p:tn val="13"/>
                                    </p:cond>
                                  </p:endCondLst>
                                  <p:childTnLst>
                                    <p:set>
                                      <p:cBhvr>
                                        <p:cTn id="14" dur="1" fill="hold">
                                          <p:stCondLst>
                                            <p:cond delay="0"/>
                                          </p:stCondLst>
                                        </p:cTn>
                                        <p:tgtEl>
                                          <p:spTgt spid="77">
                                            <p:txEl>
                                              <p:pRg st="0" end="0"/>
                                            </p:txEl>
                                          </p:spTgt>
                                        </p:tgtEl>
                                        <p:attrNameLst>
                                          <p:attrName>style.visibility</p:attrName>
                                        </p:attrNameLst>
                                      </p:cBhvr>
                                      <p:to>
                                        <p:strVal val="visible"/>
                                      </p:to>
                                    </p:set>
                                    <p:anim calcmode="lin" valueType="num">
                                      <p:cBhvr additive="base">
                                        <p:cTn id="15" dur="500" fill="hold"/>
                                        <p:tgtEl>
                                          <p:spTgt spid="77">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7">
                                            <p:txEl>
                                              <p:pRg st="0" end="0"/>
                                            </p:txEl>
                                          </p:spTgt>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22" presetClass="entr" presetSubtype="4" fill="hold" grpId="0" nodeType="afterEffect" nodePh="1">
                                  <p:stCondLst>
                                    <p:cond delay="0"/>
                                  </p:stCondLst>
                                  <p:endCondLst>
                                    <p:cond evt="begin" delay="0">
                                      <p:tn val="18"/>
                                    </p:cond>
                                  </p:endCondLst>
                                  <p:childTnLst>
                                    <p:set>
                                      <p:cBhvr>
                                        <p:cTn id="19" dur="1" fill="hold">
                                          <p:stCondLst>
                                            <p:cond delay="0"/>
                                          </p:stCondLst>
                                        </p:cTn>
                                        <p:tgtEl>
                                          <p:spTgt spid="84">
                                            <p:txEl>
                                              <p:pRg st="0" end="0"/>
                                            </p:txEl>
                                          </p:spTgt>
                                        </p:tgtEl>
                                        <p:attrNameLst>
                                          <p:attrName>style.visibility</p:attrName>
                                        </p:attrNameLst>
                                      </p:cBhvr>
                                      <p:to>
                                        <p:strVal val="visible"/>
                                      </p:to>
                                    </p:set>
                                    <p:animEffect transition="in" filter="wipe(down)">
                                      <p:cBhvr>
                                        <p:cTn id="20" dur="500"/>
                                        <p:tgtEl>
                                          <p:spTgt spid="84">
                                            <p:txEl>
                                              <p:pRg st="0" end="0"/>
                                            </p:txEl>
                                          </p:spTgt>
                                        </p:tgtEl>
                                      </p:cBhvr>
                                    </p:animEffect>
                                  </p:childTnLst>
                                </p:cTn>
                              </p:par>
                              <p:par>
                                <p:cTn id="21" presetID="2" presetClass="entr" presetSubtype="4" accel="50000" decel="50000" fill="hold" grpId="0" nodeType="withEffect">
                                  <p:stCondLst>
                                    <p:cond delay="0"/>
                                  </p:stCondLst>
                                  <p:childTnLst>
                                    <p:set>
                                      <p:cBhvr>
                                        <p:cTn id="22" dur="1" fill="hold">
                                          <p:stCondLst>
                                            <p:cond delay="0"/>
                                          </p:stCondLst>
                                        </p:cTn>
                                        <p:tgtEl>
                                          <p:spTgt spid="80"/>
                                        </p:tgtEl>
                                        <p:attrNameLst>
                                          <p:attrName>style.visibility</p:attrName>
                                        </p:attrNameLst>
                                      </p:cBhvr>
                                      <p:to>
                                        <p:strVal val="visible"/>
                                      </p:to>
                                    </p:set>
                                    <p:anim calcmode="lin" valueType="num">
                                      <p:cBhvr additive="base">
                                        <p:cTn id="23" dur="500" fill="hold"/>
                                        <p:tgtEl>
                                          <p:spTgt spid="80"/>
                                        </p:tgtEl>
                                        <p:attrNameLst>
                                          <p:attrName>ppt_x</p:attrName>
                                        </p:attrNameLst>
                                      </p:cBhvr>
                                      <p:tavLst>
                                        <p:tav tm="0">
                                          <p:val>
                                            <p:strVal val="#ppt_x"/>
                                          </p:val>
                                        </p:tav>
                                        <p:tav tm="100000">
                                          <p:val>
                                            <p:strVal val="#ppt_x"/>
                                          </p:val>
                                        </p:tav>
                                      </p:tavLst>
                                    </p:anim>
                                    <p:anim calcmode="lin" valueType="num">
                                      <p:cBhvr additive="base">
                                        <p:cTn id="24" dur="500" fill="hold"/>
                                        <p:tgtEl>
                                          <p:spTgt spid="80"/>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accel="50000" decel="50000" fill="hold" grpId="0" nodeType="afterEffect" nodePh="1">
                                  <p:stCondLst>
                                    <p:cond delay="0"/>
                                  </p:stCondLst>
                                  <p:endCondLst>
                                    <p:cond evt="begin" delay="0">
                                      <p:tn val="26"/>
                                    </p:cond>
                                  </p:endCondLst>
                                  <p:childTnLst>
                                    <p:set>
                                      <p:cBhvr>
                                        <p:cTn id="27" dur="1" fill="hold">
                                          <p:stCondLst>
                                            <p:cond delay="0"/>
                                          </p:stCondLst>
                                        </p:cTn>
                                        <p:tgtEl>
                                          <p:spTgt spid="82">
                                            <p:txEl>
                                              <p:pRg st="0" end="0"/>
                                            </p:txEl>
                                          </p:spTgt>
                                        </p:tgtEl>
                                        <p:attrNameLst>
                                          <p:attrName>style.visibility</p:attrName>
                                        </p:attrNameLst>
                                      </p:cBhvr>
                                      <p:to>
                                        <p:strVal val="visible"/>
                                      </p:to>
                                    </p:set>
                                    <p:anim calcmode="lin" valueType="num">
                                      <p:cBhvr additive="base">
                                        <p:cTn id="28" dur="500" fill="hold"/>
                                        <p:tgtEl>
                                          <p:spTgt spid="82">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82">
                                            <p:txEl>
                                              <p:pRg st="0" end="0"/>
                                            </p:txEl>
                                          </p:spTgt>
                                        </p:tgtEl>
                                        <p:attrNameLst>
                                          <p:attrName>ppt_y</p:attrName>
                                        </p:attrNameLst>
                                      </p:cBhvr>
                                      <p:tavLst>
                                        <p:tav tm="0">
                                          <p:val>
                                            <p:strVal val="1+#ppt_h/2"/>
                                          </p:val>
                                        </p:tav>
                                        <p:tav tm="100000">
                                          <p:val>
                                            <p:strVal val="#ppt_y"/>
                                          </p:val>
                                        </p:tav>
                                      </p:tavLst>
                                    </p:anim>
                                  </p:childTnLst>
                                </p:cTn>
                              </p:par>
                            </p:childTnLst>
                          </p:cTn>
                        </p:par>
                        <p:par>
                          <p:cTn id="30" fill="hold">
                            <p:stCondLst>
                              <p:cond delay="2000"/>
                            </p:stCondLst>
                            <p:childTnLst>
                              <p:par>
                                <p:cTn id="31" presetID="22" presetClass="entr" presetSubtype="4" fill="hold" grpId="0" nodeType="afterEffect" nodePh="1">
                                  <p:stCondLst>
                                    <p:cond delay="0"/>
                                  </p:stCondLst>
                                  <p:endCondLst>
                                    <p:cond evt="begin" delay="0">
                                      <p:tn val="31"/>
                                    </p:cond>
                                  </p:endCondLst>
                                  <p:childTnLst>
                                    <p:set>
                                      <p:cBhvr>
                                        <p:cTn id="32" dur="1" fill="hold">
                                          <p:stCondLst>
                                            <p:cond delay="0"/>
                                          </p:stCondLst>
                                        </p:cTn>
                                        <p:tgtEl>
                                          <p:spTgt spid="89">
                                            <p:txEl>
                                              <p:pRg st="0" end="0"/>
                                            </p:txEl>
                                          </p:spTgt>
                                        </p:tgtEl>
                                        <p:attrNameLst>
                                          <p:attrName>style.visibility</p:attrName>
                                        </p:attrNameLst>
                                      </p:cBhvr>
                                      <p:to>
                                        <p:strVal val="visible"/>
                                      </p:to>
                                    </p:set>
                                    <p:animEffect transition="in" filter="wipe(down)">
                                      <p:cBhvr>
                                        <p:cTn id="33" dur="500"/>
                                        <p:tgtEl>
                                          <p:spTgt spid="89">
                                            <p:txEl>
                                              <p:pRg st="0" end="0"/>
                                            </p:txEl>
                                          </p:spTgt>
                                        </p:tgtEl>
                                      </p:cBhvr>
                                    </p:animEffect>
                                  </p:childTnLst>
                                </p:cTn>
                              </p:par>
                              <p:par>
                                <p:cTn id="34" presetID="2" presetClass="entr" presetSubtype="4" accel="50000" decel="50000" fill="hold" grpId="0" nodeType="withEffect">
                                  <p:stCondLst>
                                    <p:cond delay="0"/>
                                  </p:stCondLst>
                                  <p:childTnLst>
                                    <p:set>
                                      <p:cBhvr>
                                        <p:cTn id="35" dur="1" fill="hold">
                                          <p:stCondLst>
                                            <p:cond delay="0"/>
                                          </p:stCondLst>
                                        </p:cTn>
                                        <p:tgtEl>
                                          <p:spTgt spid="85"/>
                                        </p:tgtEl>
                                        <p:attrNameLst>
                                          <p:attrName>style.visibility</p:attrName>
                                        </p:attrNameLst>
                                      </p:cBhvr>
                                      <p:to>
                                        <p:strVal val="visible"/>
                                      </p:to>
                                    </p:set>
                                    <p:anim calcmode="lin" valueType="num">
                                      <p:cBhvr additive="base">
                                        <p:cTn id="36" dur="500" fill="hold"/>
                                        <p:tgtEl>
                                          <p:spTgt spid="85"/>
                                        </p:tgtEl>
                                        <p:attrNameLst>
                                          <p:attrName>ppt_x</p:attrName>
                                        </p:attrNameLst>
                                      </p:cBhvr>
                                      <p:tavLst>
                                        <p:tav tm="0">
                                          <p:val>
                                            <p:strVal val="#ppt_x"/>
                                          </p:val>
                                        </p:tav>
                                        <p:tav tm="100000">
                                          <p:val>
                                            <p:strVal val="#ppt_x"/>
                                          </p:val>
                                        </p:tav>
                                      </p:tavLst>
                                    </p:anim>
                                    <p:anim calcmode="lin" valueType="num">
                                      <p:cBhvr additive="base">
                                        <p:cTn id="37" dur="500" fill="hold"/>
                                        <p:tgtEl>
                                          <p:spTgt spid="85"/>
                                        </p:tgtEl>
                                        <p:attrNameLst>
                                          <p:attrName>ppt_y</p:attrName>
                                        </p:attrNameLst>
                                      </p:cBhvr>
                                      <p:tavLst>
                                        <p:tav tm="0">
                                          <p:val>
                                            <p:strVal val="1+#ppt_h/2"/>
                                          </p:val>
                                        </p:tav>
                                        <p:tav tm="100000">
                                          <p:val>
                                            <p:strVal val="#ppt_y"/>
                                          </p:val>
                                        </p:tav>
                                      </p:tavLst>
                                    </p:anim>
                                  </p:childTnLst>
                                </p:cTn>
                              </p:par>
                            </p:childTnLst>
                          </p:cTn>
                        </p:par>
                        <p:par>
                          <p:cTn id="38" fill="hold">
                            <p:stCondLst>
                              <p:cond delay="2500"/>
                            </p:stCondLst>
                            <p:childTnLst>
                              <p:par>
                                <p:cTn id="39" presetID="2" presetClass="entr" presetSubtype="4" accel="50000" decel="50000" fill="hold" grpId="0" nodeType="afterEffect" nodePh="1">
                                  <p:stCondLst>
                                    <p:cond delay="0"/>
                                  </p:stCondLst>
                                  <p:endCondLst>
                                    <p:cond evt="begin" delay="0">
                                      <p:tn val="39"/>
                                    </p:cond>
                                  </p:endCondLst>
                                  <p:childTnLst>
                                    <p:set>
                                      <p:cBhvr>
                                        <p:cTn id="40" dur="1" fill="hold">
                                          <p:stCondLst>
                                            <p:cond delay="0"/>
                                          </p:stCondLst>
                                        </p:cTn>
                                        <p:tgtEl>
                                          <p:spTgt spid="87">
                                            <p:txEl>
                                              <p:pRg st="0" end="0"/>
                                            </p:txEl>
                                          </p:spTgt>
                                        </p:tgtEl>
                                        <p:attrNameLst>
                                          <p:attrName>style.visibility</p:attrName>
                                        </p:attrNameLst>
                                      </p:cBhvr>
                                      <p:to>
                                        <p:strVal val="visible"/>
                                      </p:to>
                                    </p:set>
                                    <p:anim calcmode="lin" valueType="num">
                                      <p:cBhvr additive="base">
                                        <p:cTn id="41" dur="500" fill="hold"/>
                                        <p:tgtEl>
                                          <p:spTgt spid="87">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8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77"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77"/>
                        </p:tgtEl>
                        <p:attrNameLst>
                          <p:attrName>style.visibility</p:attrName>
                        </p:attrNameLst>
                      </p:cBhvr>
                      <p:to>
                        <p:strVal val="visible"/>
                      </p:to>
                    </p:set>
                    <p:anim calcmode="lin" valueType="num">
                      <p:cBhvr additive="base">
                        <p:cTn dur="500" fill="hold"/>
                        <p:tgtEl>
                          <p:spTgt spid="77"/>
                        </p:tgtEl>
                        <p:attrNameLst>
                          <p:attrName>ppt_x</p:attrName>
                        </p:attrNameLst>
                      </p:cBhvr>
                      <p:tavLst>
                        <p:tav tm="0">
                          <p:val>
                            <p:strVal val="#ppt_x"/>
                          </p:val>
                        </p:tav>
                        <p:tav tm="100000">
                          <p:val>
                            <p:strVal val="#ppt_x"/>
                          </p:val>
                        </p:tav>
                      </p:tavLst>
                    </p:anim>
                    <p:anim calcmode="lin" valueType="num">
                      <p:cBhvr additive="base">
                        <p:cTn dur="500" fill="hold"/>
                        <p:tgtEl>
                          <p:spTgt spid="77"/>
                        </p:tgtEl>
                        <p:attrNameLst>
                          <p:attrName>ppt_y</p:attrName>
                        </p:attrNameLst>
                      </p:cBhvr>
                      <p:tavLst>
                        <p:tav tm="0">
                          <p:val>
                            <p:strVal val="1+#ppt_h/2"/>
                          </p:val>
                        </p:tav>
                        <p:tav tm="100000">
                          <p:val>
                            <p:strVal val="#ppt_y"/>
                          </p:val>
                        </p:tav>
                      </p:tavLst>
                    </p:anim>
                  </p:childTnLst>
                </p:cTn>
              </p:par>
            </p:tnLst>
          </p:tmpl>
        </p:tmplLst>
      </p:bldP>
      <p:bldP spid="79"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79"/>
                        </p:tgtEl>
                        <p:attrNameLst>
                          <p:attrName>style.visibility</p:attrName>
                        </p:attrNameLst>
                      </p:cBhvr>
                      <p:to>
                        <p:strVal val="visible"/>
                      </p:to>
                    </p:set>
                    <p:animEffect transition="in" filter="wipe(down)">
                      <p:cBhvr>
                        <p:cTn dur="500"/>
                        <p:tgtEl>
                          <p:spTgt spid="79"/>
                        </p:tgtEl>
                      </p:cBhvr>
                    </p:animEffect>
                  </p:childTnLst>
                </p:cTn>
              </p:par>
            </p:tnLst>
          </p:tmpl>
        </p:tmplLst>
      </p:bldP>
      <p:bldP spid="80" grpId="0"/>
      <p:bldP spid="82"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2"/>
                        </p:tgtEl>
                        <p:attrNameLst>
                          <p:attrName>style.visibility</p:attrName>
                        </p:attrNameLst>
                      </p:cBhvr>
                      <p:to>
                        <p:strVal val="visible"/>
                      </p:to>
                    </p:set>
                    <p:anim calcmode="lin" valueType="num">
                      <p:cBhvr additive="base">
                        <p:cTn dur="500" fill="hold"/>
                        <p:tgtEl>
                          <p:spTgt spid="82"/>
                        </p:tgtEl>
                        <p:attrNameLst>
                          <p:attrName>ppt_x</p:attrName>
                        </p:attrNameLst>
                      </p:cBhvr>
                      <p:tavLst>
                        <p:tav tm="0">
                          <p:val>
                            <p:strVal val="#ppt_x"/>
                          </p:val>
                        </p:tav>
                        <p:tav tm="100000">
                          <p:val>
                            <p:strVal val="#ppt_x"/>
                          </p:val>
                        </p:tav>
                      </p:tavLst>
                    </p:anim>
                    <p:anim calcmode="lin" valueType="num">
                      <p:cBhvr additive="base">
                        <p:cTn dur="500" fill="hold"/>
                        <p:tgtEl>
                          <p:spTgt spid="82"/>
                        </p:tgtEl>
                        <p:attrNameLst>
                          <p:attrName>ppt_y</p:attrName>
                        </p:attrNameLst>
                      </p:cBhvr>
                      <p:tavLst>
                        <p:tav tm="0">
                          <p:val>
                            <p:strVal val="1+#ppt_h/2"/>
                          </p:val>
                        </p:tav>
                        <p:tav tm="100000">
                          <p:val>
                            <p:strVal val="#ppt_y"/>
                          </p:val>
                        </p:tav>
                      </p:tavLst>
                    </p:anim>
                  </p:childTnLst>
                </p:cTn>
              </p:par>
            </p:tnLst>
          </p:tmpl>
        </p:tmplLst>
      </p:bldP>
      <p:bldP spid="84"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84"/>
                        </p:tgtEl>
                        <p:attrNameLst>
                          <p:attrName>style.visibility</p:attrName>
                        </p:attrNameLst>
                      </p:cBhvr>
                      <p:to>
                        <p:strVal val="visible"/>
                      </p:to>
                    </p:set>
                    <p:animEffect transition="in" filter="wipe(down)">
                      <p:cBhvr>
                        <p:cTn dur="500"/>
                        <p:tgtEl>
                          <p:spTgt spid="84"/>
                        </p:tgtEl>
                      </p:cBhvr>
                    </p:animEffect>
                  </p:childTnLst>
                </p:cTn>
              </p:par>
            </p:tnLst>
          </p:tmpl>
        </p:tmplLst>
      </p:bldP>
      <p:bldP spid="85" grpId="0"/>
      <p:bldP spid="87"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7"/>
                        </p:tgtEl>
                        <p:attrNameLst>
                          <p:attrName>style.visibility</p:attrName>
                        </p:attrNameLst>
                      </p:cBhvr>
                      <p:to>
                        <p:strVal val="visible"/>
                      </p:to>
                    </p:set>
                    <p:anim calcmode="lin" valueType="num">
                      <p:cBhvr additive="base">
                        <p:cTn dur="500" fill="hold"/>
                        <p:tgtEl>
                          <p:spTgt spid="87"/>
                        </p:tgtEl>
                        <p:attrNameLst>
                          <p:attrName>ppt_x</p:attrName>
                        </p:attrNameLst>
                      </p:cBhvr>
                      <p:tavLst>
                        <p:tav tm="0">
                          <p:val>
                            <p:strVal val="#ppt_x"/>
                          </p:val>
                        </p:tav>
                        <p:tav tm="100000">
                          <p:val>
                            <p:strVal val="#ppt_x"/>
                          </p:val>
                        </p:tav>
                      </p:tavLst>
                    </p:anim>
                    <p:anim calcmode="lin" valueType="num">
                      <p:cBhvr additive="base">
                        <p:cTn dur="500" fill="hold"/>
                        <p:tgtEl>
                          <p:spTgt spid="87"/>
                        </p:tgtEl>
                        <p:attrNameLst>
                          <p:attrName>ppt_y</p:attrName>
                        </p:attrNameLst>
                      </p:cBhvr>
                      <p:tavLst>
                        <p:tav tm="0">
                          <p:val>
                            <p:strVal val="1+#ppt_h/2"/>
                          </p:val>
                        </p:tav>
                        <p:tav tm="100000">
                          <p:val>
                            <p:strVal val="#ppt_y"/>
                          </p:val>
                        </p:tav>
                      </p:tavLst>
                    </p:anim>
                  </p:childTnLst>
                </p:cTn>
              </p:par>
            </p:tnLst>
          </p:tmpl>
        </p:tmplLst>
      </p:bldP>
      <p:bldP spid="89"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89"/>
                        </p:tgtEl>
                        <p:attrNameLst>
                          <p:attrName>style.visibility</p:attrName>
                        </p:attrNameLst>
                      </p:cBhvr>
                      <p:to>
                        <p:strVal val="visible"/>
                      </p:to>
                    </p:set>
                    <p:animEffect transition="in" filter="wipe(down)">
                      <p:cBhvr>
                        <p:cTn dur="500"/>
                        <p:tgtEl>
                          <p:spTgt spid="89"/>
                        </p:tgtEl>
                      </p:cBhvr>
                    </p:animEffect>
                  </p:childTnLst>
                </p:cTn>
              </p:par>
            </p:tnLst>
          </p:tmpl>
        </p:tmplLst>
      </p:bldP>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3-Pics">
    <p:spTree>
      <p:nvGrpSpPr>
        <p:cNvPr id="1" name=""/>
        <p:cNvGrpSpPr/>
        <p:nvPr/>
      </p:nvGrpSpPr>
      <p:grpSpPr>
        <a:xfrm>
          <a:off x="0" y="0"/>
          <a:ext cx="0" cy="0"/>
          <a:chOff x="0" y="0"/>
          <a:chExt cx="0" cy="0"/>
        </a:xfrm>
      </p:grpSpPr>
      <p:sp>
        <p:nvSpPr>
          <p:cNvPr id="20" name="Rectangle 19"/>
          <p:cNvSpPr/>
          <p:nvPr userDrawn="1"/>
        </p:nvSpPr>
        <p:spPr>
          <a:xfrm>
            <a:off x="0" y="4572000"/>
            <a:ext cx="6858000" cy="20162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3" name="Rectangle 22"/>
          <p:cNvSpPr/>
          <p:nvPr userDrawn="1"/>
        </p:nvSpPr>
        <p:spPr>
          <a:xfrm>
            <a:off x="-1" y="0"/>
            <a:ext cx="6852395" cy="5743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5" name="Picture Placeholder 7"/>
          <p:cNvSpPr>
            <a:spLocks noGrp="1"/>
          </p:cNvSpPr>
          <p:nvPr>
            <p:ph type="pic" sz="quarter" idx="10" hasCustomPrompt="1"/>
          </p:nvPr>
        </p:nvSpPr>
        <p:spPr>
          <a:xfrm>
            <a:off x="482763" y="1691681"/>
            <a:ext cx="1868903"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77" name="Text Placeholder 3"/>
          <p:cNvSpPr>
            <a:spLocks noGrp="1"/>
          </p:cNvSpPr>
          <p:nvPr>
            <p:ph type="body" sz="half" idx="17"/>
          </p:nvPr>
        </p:nvSpPr>
        <p:spPr>
          <a:xfrm>
            <a:off x="201600" y="7066800"/>
            <a:ext cx="3224596"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79" name="Text Placeholder 3"/>
          <p:cNvSpPr>
            <a:spLocks noGrp="1"/>
          </p:cNvSpPr>
          <p:nvPr>
            <p:ph type="body" sz="half" idx="16"/>
          </p:nvPr>
        </p:nvSpPr>
        <p:spPr>
          <a:xfrm>
            <a:off x="188640" y="6804248"/>
            <a:ext cx="6408711" cy="244800"/>
          </a:xfrm>
          <a:prstGeom prst="rect">
            <a:avLst/>
          </a:prstGeom>
        </p:spPr>
        <p:txBody>
          <a:bodyPr wrap="square" lIns="90000" tIns="46800" rIns="90000" bIns="46800" numCol="1" spcCol="0" anchor="t" anchorCtr="0">
            <a:noAutofit/>
          </a:bodyPr>
          <a:lstStyle>
            <a:lvl1pPr marL="0" indent="0" algn="l">
              <a:buFont typeface="Arial" panose="020B0604020202020204" pitchFamily="34" charset="0"/>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0" name="Picture Placeholder 7"/>
          <p:cNvSpPr>
            <a:spLocks noGrp="1"/>
          </p:cNvSpPr>
          <p:nvPr>
            <p:ph type="pic" sz="quarter" idx="18" hasCustomPrompt="1"/>
          </p:nvPr>
        </p:nvSpPr>
        <p:spPr>
          <a:xfrm>
            <a:off x="2500315" y="1691681"/>
            <a:ext cx="1868903"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82" name="Text Placeholder 3"/>
          <p:cNvSpPr>
            <a:spLocks noGrp="1"/>
          </p:cNvSpPr>
          <p:nvPr>
            <p:ph type="body" sz="half" idx="20"/>
          </p:nvPr>
        </p:nvSpPr>
        <p:spPr>
          <a:xfrm>
            <a:off x="3442692" y="7074000"/>
            <a:ext cx="3154660"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4" name="Text Placeholder 3"/>
          <p:cNvSpPr>
            <a:spLocks noGrp="1"/>
          </p:cNvSpPr>
          <p:nvPr>
            <p:ph type="body" sz="half" idx="21"/>
          </p:nvPr>
        </p:nvSpPr>
        <p:spPr>
          <a:xfrm>
            <a:off x="3442692" y="8100392"/>
            <a:ext cx="3154660" cy="360040"/>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5" name="Picture Placeholder 7"/>
          <p:cNvSpPr>
            <a:spLocks noGrp="1"/>
          </p:cNvSpPr>
          <p:nvPr>
            <p:ph type="pic" sz="quarter" idx="22" hasCustomPrompt="1"/>
          </p:nvPr>
        </p:nvSpPr>
        <p:spPr>
          <a:xfrm>
            <a:off x="4514852" y="1691681"/>
            <a:ext cx="1868903"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87" name="Text Placeholder 3"/>
          <p:cNvSpPr>
            <a:spLocks noGrp="1"/>
          </p:cNvSpPr>
          <p:nvPr>
            <p:ph type="body" sz="half" idx="24"/>
          </p:nvPr>
        </p:nvSpPr>
        <p:spPr>
          <a:xfrm>
            <a:off x="476672" y="897851"/>
            <a:ext cx="5904656" cy="342720"/>
          </a:xfrm>
          <a:prstGeom prst="rect">
            <a:avLst/>
          </a:prstGeom>
        </p:spPr>
        <p:txBody>
          <a:bodyPr wrap="none" lIns="0" tIns="0" rIns="0" bIns="0" anchor="ctr">
            <a:noAutofit/>
          </a:bodyPr>
          <a:lstStyle>
            <a:lvl1pPr marL="0" indent="0" algn="ctr">
              <a:buNone/>
              <a:defRPr sz="2000" b="1" baseline="0">
                <a:solidFill>
                  <a:srgbClr val="E03A0B"/>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9" name="Text Placeholder 3"/>
          <p:cNvSpPr>
            <a:spLocks noGrp="1"/>
          </p:cNvSpPr>
          <p:nvPr>
            <p:ph type="body" sz="half" idx="25"/>
          </p:nvPr>
        </p:nvSpPr>
        <p:spPr>
          <a:xfrm>
            <a:off x="188640" y="8100392"/>
            <a:ext cx="3237557" cy="360040"/>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22" name="Text Placeholder 3"/>
          <p:cNvSpPr>
            <a:spLocks noGrp="1"/>
          </p:cNvSpPr>
          <p:nvPr>
            <p:ph type="body" sz="half" idx="2"/>
          </p:nvPr>
        </p:nvSpPr>
        <p:spPr>
          <a:xfrm>
            <a:off x="238539" y="4716016"/>
            <a:ext cx="6358814" cy="1728192"/>
          </a:xfrm>
          <a:prstGeom prst="rect">
            <a:avLst/>
          </a:prstGeom>
        </p:spPr>
        <p:txBody>
          <a:bodyPr wrap="none" lIns="90000" tIns="46800" rIns="90000" bIns="46800" anchor="t" anchorCtr="0">
            <a:noAutofit/>
          </a:bodyPr>
          <a:lstStyle>
            <a:lvl1pPr marL="0" indent="0" algn="l">
              <a:buNone/>
              <a:defRPr sz="1200" b="0" baseline="0">
                <a:solidFill>
                  <a:schemeClr val="bg1"/>
                </a:solidFill>
                <a:latin typeface="Segoe UI" panose="020B0502040204020203" pitchFamily="34" charset="0"/>
                <a:ea typeface="Roboto" panose="02000000000000000000" pitchFamily="2"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pic>
        <p:nvPicPr>
          <p:cNvPr id="2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4463" y="75823"/>
            <a:ext cx="720000" cy="463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ZoneTexte 19">
            <a:extLst>
              <a:ext uri="{FF2B5EF4-FFF2-40B4-BE49-F238E27FC236}">
                <a16:creationId xmlns:a16="http://schemas.microsoft.com/office/drawing/2014/main" xmlns="" id="{E86A535A-7239-438F-83D5-ED8387E0C0C2}"/>
              </a:ext>
            </a:extLst>
          </p:cNvPr>
          <p:cNvSpPr txBox="1"/>
          <p:nvPr userDrawn="1"/>
        </p:nvSpPr>
        <p:spPr>
          <a:xfrm>
            <a:off x="47985" y="136051"/>
            <a:ext cx="6747274" cy="307777"/>
          </a:xfrm>
          <a:prstGeom prst="rect">
            <a:avLst/>
          </a:prstGeom>
          <a:noFill/>
        </p:spPr>
        <p:txBody>
          <a:bodyPr wrap="square" rtlCol="0">
            <a:spAutoFit/>
          </a:bodyPr>
          <a:lstStyle/>
          <a:p>
            <a:pPr algn="r"/>
            <a:r>
              <a:rPr lang="en-US" sz="1400" b="1" noProof="0"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PRODUCT INFORMATION</a:t>
            </a:r>
            <a:endParaRPr lang="en-US" sz="1400" b="1" noProof="0"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33" name="Rectangle 32">
            <a:extLst>
              <a:ext uri="{FF2B5EF4-FFF2-40B4-BE49-F238E27FC236}">
                <a16:creationId xmlns:a16="http://schemas.microsoft.com/office/drawing/2014/main" xmlns="" id="{9DEA751D-287B-41AD-B557-F1745FCC33BB}"/>
              </a:ext>
            </a:extLst>
          </p:cNvPr>
          <p:cNvSpPr/>
          <p:nvPr userDrawn="1"/>
        </p:nvSpPr>
        <p:spPr>
          <a:xfrm>
            <a:off x="9144" y="8676456"/>
            <a:ext cx="6830568" cy="452381"/>
          </a:xfrm>
          <a:prstGeom prst="rect">
            <a:avLst/>
          </a:prstGeom>
          <a:solidFill>
            <a:srgbClr val="F3F3F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Rectangle 33">
            <a:extLst>
              <a:ext uri="{FF2B5EF4-FFF2-40B4-BE49-F238E27FC236}">
                <a16:creationId xmlns:a16="http://schemas.microsoft.com/office/drawing/2014/main" xmlns="" id="{2250B5D3-B977-4DE3-9CD4-EF5FD9C64D78}"/>
              </a:ext>
            </a:extLst>
          </p:cNvPr>
          <p:cNvSpPr/>
          <p:nvPr userDrawn="1"/>
        </p:nvSpPr>
        <p:spPr>
          <a:xfrm>
            <a:off x="0" y="8677656"/>
            <a:ext cx="4869160" cy="400110"/>
          </a:xfrm>
          <a:prstGeom prst="rect">
            <a:avLst/>
          </a:prstGeom>
        </p:spPr>
        <p:txBody>
          <a:bodyPr wrap="square">
            <a:spAutoFit/>
          </a:bodyPr>
          <a:lstStyle/>
          <a:p>
            <a:pPr algn="just"/>
            <a:r>
              <a:rPr lang="en-US" sz="500" noProof="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 2024 Guillemot Corporation S.A. All rights reserved. Hercules® and DJUCED® are registered trademarks of Guillemot Corporation S.A.</a:t>
            </a:r>
            <a:r>
              <a:rPr lang="en-US" sz="500" baseline="0" noProof="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 </a:t>
            </a:r>
            <a:r>
              <a:rPr lang="en-US" sz="500" noProof="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Serato, Serato DJ Lite and Serato DJ Pro are trademarks or registered trademarks of Serato Audio Research, Ltd. All other trademarks and brand names are hereby acknowledged and are the property of their respective owners. Images, product names and features not binding. Contents, designs and specifications are subject to change without prior notice and may vary from one country to another.</a:t>
            </a:r>
            <a:endParaRPr lang="en-US" sz="500" noProof="0" dirty="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endParaRPr>
          </a:p>
        </p:txBody>
      </p:sp>
      <p:sp>
        <p:nvSpPr>
          <p:cNvPr id="35" name="ZoneTexte 38">
            <a:extLst>
              <a:ext uri="{FF2B5EF4-FFF2-40B4-BE49-F238E27FC236}">
                <a16:creationId xmlns:a16="http://schemas.microsoft.com/office/drawing/2014/main" xmlns="" id="{1C4F9945-96A1-4E81-A541-7426451A14F8}"/>
              </a:ext>
            </a:extLst>
          </p:cNvPr>
          <p:cNvSpPr txBox="1"/>
          <p:nvPr userDrawn="1"/>
        </p:nvSpPr>
        <p:spPr>
          <a:xfrm>
            <a:off x="5129637" y="8771841"/>
            <a:ext cx="1710075" cy="261610"/>
          </a:xfrm>
          <a:prstGeom prst="rect">
            <a:avLst/>
          </a:prstGeom>
          <a:noFill/>
        </p:spPr>
        <p:txBody>
          <a:bodyPr wrap="square" rtlCol="0">
            <a:spAutoFit/>
          </a:bodyPr>
          <a:lstStyle/>
          <a:p>
            <a:pPr algn="ctr"/>
            <a:r>
              <a:rPr lang="en-US" sz="1100" b="1" noProof="0" dirty="0" smtClean="0">
                <a:latin typeface="Segoe UI" panose="020B0502040204020203" pitchFamily="34" charset="0"/>
                <a:ea typeface="Segoe UI" panose="020B0502040204020203" pitchFamily="34" charset="0"/>
                <a:cs typeface="Segoe UI" panose="020B0502040204020203" pitchFamily="34" charset="0"/>
              </a:rPr>
              <a:t>www.hercules.com</a:t>
            </a:r>
            <a:endParaRPr lang="en-US" sz="1100" b="1" noProof="0" dirty="0">
              <a:latin typeface="Segoe UI" panose="020B0502040204020203" pitchFamily="34" charset="0"/>
              <a:ea typeface="Segoe UI" panose="020B0502040204020203" pitchFamily="34" charset="0"/>
              <a:cs typeface="Segoe UI" panose="020B0502040204020203" pitchFamily="34" charset="0"/>
            </a:endParaRPr>
          </a:p>
        </p:txBody>
      </p:sp>
      <p:cxnSp>
        <p:nvCxnSpPr>
          <p:cNvPr id="36" name="Connecteur droit 39">
            <a:extLst>
              <a:ext uri="{FF2B5EF4-FFF2-40B4-BE49-F238E27FC236}">
                <a16:creationId xmlns:a16="http://schemas.microsoft.com/office/drawing/2014/main" xmlns="" id="{B9FFE882-C632-43CE-A6B2-7469188717ED}"/>
              </a:ext>
            </a:extLst>
          </p:cNvPr>
          <p:cNvCxnSpPr>
            <a:cxnSpLocks/>
          </p:cNvCxnSpPr>
          <p:nvPr userDrawn="1"/>
        </p:nvCxnSpPr>
        <p:spPr>
          <a:xfrm>
            <a:off x="5073327" y="8769096"/>
            <a:ext cx="0" cy="2743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9417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nodePh="1">
                                  <p:stCondLst>
                                    <p:cond delay="0"/>
                                  </p:stCondLst>
                                  <p:endCondLst>
                                    <p:cond evt="begin" delay="0">
                                      <p:tn val="5"/>
                                    </p:cond>
                                  </p:endCondLst>
                                  <p:childTnLst>
                                    <p:set>
                                      <p:cBhvr>
                                        <p:cTn id="6" dur="1" fill="hold">
                                          <p:stCondLst>
                                            <p:cond delay="0"/>
                                          </p:stCondLst>
                                        </p:cTn>
                                        <p:tgtEl>
                                          <p:spTgt spid="79">
                                            <p:txEl>
                                              <p:pRg st="0" end="0"/>
                                            </p:txEl>
                                          </p:spTgt>
                                        </p:tgtEl>
                                        <p:attrNameLst>
                                          <p:attrName>style.visibility</p:attrName>
                                        </p:attrNameLst>
                                      </p:cBhvr>
                                      <p:to>
                                        <p:strVal val="visible"/>
                                      </p:to>
                                    </p:set>
                                    <p:animEffect transition="in" filter="wipe(down)">
                                      <p:cBhvr>
                                        <p:cTn id="7" dur="500"/>
                                        <p:tgtEl>
                                          <p:spTgt spid="79">
                                            <p:txEl>
                                              <p:pRg st="0" end="0"/>
                                            </p:txEl>
                                          </p:spTgt>
                                        </p:tgtEl>
                                      </p:cBhvr>
                                    </p:animEffect>
                                  </p:childTnLst>
                                </p:cTn>
                              </p:par>
                              <p:par>
                                <p:cTn id="8" presetID="2" presetClass="entr" presetSubtype="4" accel="50000" decel="50000" fill="hold" grpId="0" nodeType="withEffect">
                                  <p:stCondLst>
                                    <p:cond delay="0"/>
                                  </p:stCondLst>
                                  <p:childTnLst>
                                    <p:set>
                                      <p:cBhvr>
                                        <p:cTn id="9" dur="1" fill="hold">
                                          <p:stCondLst>
                                            <p:cond delay="0"/>
                                          </p:stCondLst>
                                        </p:cTn>
                                        <p:tgtEl>
                                          <p:spTgt spid="75"/>
                                        </p:tgtEl>
                                        <p:attrNameLst>
                                          <p:attrName>style.visibility</p:attrName>
                                        </p:attrNameLst>
                                      </p:cBhvr>
                                      <p:to>
                                        <p:strVal val="visible"/>
                                      </p:to>
                                    </p:set>
                                    <p:anim calcmode="lin" valueType="num">
                                      <p:cBhvr additive="base">
                                        <p:cTn id="10" dur="500" fill="hold"/>
                                        <p:tgtEl>
                                          <p:spTgt spid="75"/>
                                        </p:tgtEl>
                                        <p:attrNameLst>
                                          <p:attrName>ppt_x</p:attrName>
                                        </p:attrNameLst>
                                      </p:cBhvr>
                                      <p:tavLst>
                                        <p:tav tm="0">
                                          <p:val>
                                            <p:strVal val="#ppt_x"/>
                                          </p:val>
                                        </p:tav>
                                        <p:tav tm="100000">
                                          <p:val>
                                            <p:strVal val="#ppt_x"/>
                                          </p:val>
                                        </p:tav>
                                      </p:tavLst>
                                    </p:anim>
                                    <p:anim calcmode="lin" valueType="num">
                                      <p:cBhvr additive="base">
                                        <p:cTn id="11" dur="500" fill="hold"/>
                                        <p:tgtEl>
                                          <p:spTgt spid="75"/>
                                        </p:tgtEl>
                                        <p:attrNameLst>
                                          <p:attrName>ppt_y</p:attrName>
                                        </p:attrNameLst>
                                      </p:cBhvr>
                                      <p:tavLst>
                                        <p:tav tm="0">
                                          <p:val>
                                            <p:strVal val="1+#ppt_h/2"/>
                                          </p:val>
                                        </p:tav>
                                        <p:tav tm="100000">
                                          <p:val>
                                            <p:strVal val="#ppt_y"/>
                                          </p:val>
                                        </p:tav>
                                      </p:tavLst>
                                    </p:anim>
                                  </p:childTnLst>
                                </p:cTn>
                              </p:par>
                            </p:childTnLst>
                          </p:cTn>
                        </p:par>
                        <p:par>
                          <p:cTn id="12" fill="hold">
                            <p:stCondLst>
                              <p:cond delay="500"/>
                            </p:stCondLst>
                            <p:childTnLst>
                              <p:par>
                                <p:cTn id="13" presetID="2" presetClass="entr" presetSubtype="4" accel="50000" decel="50000" fill="hold" grpId="0" nodeType="afterEffect" nodePh="1">
                                  <p:stCondLst>
                                    <p:cond delay="0"/>
                                  </p:stCondLst>
                                  <p:endCondLst>
                                    <p:cond evt="begin" delay="0">
                                      <p:tn val="13"/>
                                    </p:cond>
                                  </p:endCondLst>
                                  <p:childTnLst>
                                    <p:set>
                                      <p:cBhvr>
                                        <p:cTn id="14" dur="1" fill="hold">
                                          <p:stCondLst>
                                            <p:cond delay="0"/>
                                          </p:stCondLst>
                                        </p:cTn>
                                        <p:tgtEl>
                                          <p:spTgt spid="77">
                                            <p:txEl>
                                              <p:pRg st="0" end="0"/>
                                            </p:txEl>
                                          </p:spTgt>
                                        </p:tgtEl>
                                        <p:attrNameLst>
                                          <p:attrName>style.visibility</p:attrName>
                                        </p:attrNameLst>
                                      </p:cBhvr>
                                      <p:to>
                                        <p:strVal val="visible"/>
                                      </p:to>
                                    </p:set>
                                    <p:anim calcmode="lin" valueType="num">
                                      <p:cBhvr additive="base">
                                        <p:cTn id="15" dur="500" fill="hold"/>
                                        <p:tgtEl>
                                          <p:spTgt spid="77">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7">
                                            <p:txEl>
                                              <p:pRg st="0" end="0"/>
                                            </p:txEl>
                                          </p:spTgt>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22" presetClass="entr" presetSubtype="4" fill="hold" grpId="0" nodeType="afterEffect" nodePh="1">
                                  <p:stCondLst>
                                    <p:cond delay="0"/>
                                  </p:stCondLst>
                                  <p:endCondLst>
                                    <p:cond evt="begin" delay="0">
                                      <p:tn val="18"/>
                                    </p:cond>
                                  </p:endCondLst>
                                  <p:childTnLst>
                                    <p:set>
                                      <p:cBhvr>
                                        <p:cTn id="19" dur="1" fill="hold">
                                          <p:stCondLst>
                                            <p:cond delay="0"/>
                                          </p:stCondLst>
                                        </p:cTn>
                                        <p:tgtEl>
                                          <p:spTgt spid="84">
                                            <p:txEl>
                                              <p:pRg st="0" end="0"/>
                                            </p:txEl>
                                          </p:spTgt>
                                        </p:tgtEl>
                                        <p:attrNameLst>
                                          <p:attrName>style.visibility</p:attrName>
                                        </p:attrNameLst>
                                      </p:cBhvr>
                                      <p:to>
                                        <p:strVal val="visible"/>
                                      </p:to>
                                    </p:set>
                                    <p:animEffect transition="in" filter="wipe(down)">
                                      <p:cBhvr>
                                        <p:cTn id="20" dur="500"/>
                                        <p:tgtEl>
                                          <p:spTgt spid="84">
                                            <p:txEl>
                                              <p:pRg st="0" end="0"/>
                                            </p:txEl>
                                          </p:spTgt>
                                        </p:tgtEl>
                                      </p:cBhvr>
                                    </p:animEffect>
                                  </p:childTnLst>
                                </p:cTn>
                              </p:par>
                              <p:par>
                                <p:cTn id="21" presetID="2" presetClass="entr" presetSubtype="4" accel="50000" decel="50000" fill="hold" grpId="0" nodeType="withEffect">
                                  <p:stCondLst>
                                    <p:cond delay="0"/>
                                  </p:stCondLst>
                                  <p:childTnLst>
                                    <p:set>
                                      <p:cBhvr>
                                        <p:cTn id="22" dur="1" fill="hold">
                                          <p:stCondLst>
                                            <p:cond delay="0"/>
                                          </p:stCondLst>
                                        </p:cTn>
                                        <p:tgtEl>
                                          <p:spTgt spid="80"/>
                                        </p:tgtEl>
                                        <p:attrNameLst>
                                          <p:attrName>style.visibility</p:attrName>
                                        </p:attrNameLst>
                                      </p:cBhvr>
                                      <p:to>
                                        <p:strVal val="visible"/>
                                      </p:to>
                                    </p:set>
                                    <p:anim calcmode="lin" valueType="num">
                                      <p:cBhvr additive="base">
                                        <p:cTn id="23" dur="500" fill="hold"/>
                                        <p:tgtEl>
                                          <p:spTgt spid="80"/>
                                        </p:tgtEl>
                                        <p:attrNameLst>
                                          <p:attrName>ppt_x</p:attrName>
                                        </p:attrNameLst>
                                      </p:cBhvr>
                                      <p:tavLst>
                                        <p:tav tm="0">
                                          <p:val>
                                            <p:strVal val="#ppt_x"/>
                                          </p:val>
                                        </p:tav>
                                        <p:tav tm="100000">
                                          <p:val>
                                            <p:strVal val="#ppt_x"/>
                                          </p:val>
                                        </p:tav>
                                      </p:tavLst>
                                    </p:anim>
                                    <p:anim calcmode="lin" valueType="num">
                                      <p:cBhvr additive="base">
                                        <p:cTn id="24" dur="500" fill="hold"/>
                                        <p:tgtEl>
                                          <p:spTgt spid="80"/>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accel="50000" decel="50000" fill="hold" grpId="0" nodeType="afterEffect" nodePh="1">
                                  <p:stCondLst>
                                    <p:cond delay="0"/>
                                  </p:stCondLst>
                                  <p:endCondLst>
                                    <p:cond evt="begin" delay="0">
                                      <p:tn val="26"/>
                                    </p:cond>
                                  </p:endCondLst>
                                  <p:childTnLst>
                                    <p:set>
                                      <p:cBhvr>
                                        <p:cTn id="27" dur="1" fill="hold">
                                          <p:stCondLst>
                                            <p:cond delay="0"/>
                                          </p:stCondLst>
                                        </p:cTn>
                                        <p:tgtEl>
                                          <p:spTgt spid="82">
                                            <p:txEl>
                                              <p:pRg st="0" end="0"/>
                                            </p:txEl>
                                          </p:spTgt>
                                        </p:tgtEl>
                                        <p:attrNameLst>
                                          <p:attrName>style.visibility</p:attrName>
                                        </p:attrNameLst>
                                      </p:cBhvr>
                                      <p:to>
                                        <p:strVal val="visible"/>
                                      </p:to>
                                    </p:set>
                                    <p:anim calcmode="lin" valueType="num">
                                      <p:cBhvr additive="base">
                                        <p:cTn id="28" dur="500" fill="hold"/>
                                        <p:tgtEl>
                                          <p:spTgt spid="82">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82">
                                            <p:txEl>
                                              <p:pRg st="0" end="0"/>
                                            </p:txEl>
                                          </p:spTgt>
                                        </p:tgtEl>
                                        <p:attrNameLst>
                                          <p:attrName>ppt_y</p:attrName>
                                        </p:attrNameLst>
                                      </p:cBhvr>
                                      <p:tavLst>
                                        <p:tav tm="0">
                                          <p:val>
                                            <p:strVal val="1+#ppt_h/2"/>
                                          </p:val>
                                        </p:tav>
                                        <p:tav tm="100000">
                                          <p:val>
                                            <p:strVal val="#ppt_y"/>
                                          </p:val>
                                        </p:tav>
                                      </p:tavLst>
                                    </p:anim>
                                  </p:childTnLst>
                                </p:cTn>
                              </p:par>
                            </p:childTnLst>
                          </p:cTn>
                        </p:par>
                        <p:par>
                          <p:cTn id="30" fill="hold">
                            <p:stCondLst>
                              <p:cond delay="2000"/>
                            </p:stCondLst>
                            <p:childTnLst>
                              <p:par>
                                <p:cTn id="31" presetID="22" presetClass="entr" presetSubtype="4" fill="hold" grpId="0" nodeType="afterEffect" nodePh="1">
                                  <p:stCondLst>
                                    <p:cond delay="0"/>
                                  </p:stCondLst>
                                  <p:endCondLst>
                                    <p:cond evt="begin" delay="0">
                                      <p:tn val="31"/>
                                    </p:cond>
                                  </p:endCondLst>
                                  <p:childTnLst>
                                    <p:set>
                                      <p:cBhvr>
                                        <p:cTn id="32" dur="1" fill="hold">
                                          <p:stCondLst>
                                            <p:cond delay="0"/>
                                          </p:stCondLst>
                                        </p:cTn>
                                        <p:tgtEl>
                                          <p:spTgt spid="89">
                                            <p:txEl>
                                              <p:pRg st="0" end="0"/>
                                            </p:txEl>
                                          </p:spTgt>
                                        </p:tgtEl>
                                        <p:attrNameLst>
                                          <p:attrName>style.visibility</p:attrName>
                                        </p:attrNameLst>
                                      </p:cBhvr>
                                      <p:to>
                                        <p:strVal val="visible"/>
                                      </p:to>
                                    </p:set>
                                    <p:animEffect transition="in" filter="wipe(down)">
                                      <p:cBhvr>
                                        <p:cTn id="33" dur="500"/>
                                        <p:tgtEl>
                                          <p:spTgt spid="89">
                                            <p:txEl>
                                              <p:pRg st="0" end="0"/>
                                            </p:txEl>
                                          </p:spTgt>
                                        </p:tgtEl>
                                      </p:cBhvr>
                                    </p:animEffect>
                                  </p:childTnLst>
                                </p:cTn>
                              </p:par>
                              <p:par>
                                <p:cTn id="34" presetID="2" presetClass="entr" presetSubtype="4" accel="50000" decel="50000" fill="hold" grpId="0" nodeType="withEffect">
                                  <p:stCondLst>
                                    <p:cond delay="0"/>
                                  </p:stCondLst>
                                  <p:childTnLst>
                                    <p:set>
                                      <p:cBhvr>
                                        <p:cTn id="35" dur="1" fill="hold">
                                          <p:stCondLst>
                                            <p:cond delay="0"/>
                                          </p:stCondLst>
                                        </p:cTn>
                                        <p:tgtEl>
                                          <p:spTgt spid="85"/>
                                        </p:tgtEl>
                                        <p:attrNameLst>
                                          <p:attrName>style.visibility</p:attrName>
                                        </p:attrNameLst>
                                      </p:cBhvr>
                                      <p:to>
                                        <p:strVal val="visible"/>
                                      </p:to>
                                    </p:set>
                                    <p:anim calcmode="lin" valueType="num">
                                      <p:cBhvr additive="base">
                                        <p:cTn id="36" dur="500" fill="hold"/>
                                        <p:tgtEl>
                                          <p:spTgt spid="85"/>
                                        </p:tgtEl>
                                        <p:attrNameLst>
                                          <p:attrName>ppt_x</p:attrName>
                                        </p:attrNameLst>
                                      </p:cBhvr>
                                      <p:tavLst>
                                        <p:tav tm="0">
                                          <p:val>
                                            <p:strVal val="#ppt_x"/>
                                          </p:val>
                                        </p:tav>
                                        <p:tav tm="100000">
                                          <p:val>
                                            <p:strVal val="#ppt_x"/>
                                          </p:val>
                                        </p:tav>
                                      </p:tavLst>
                                    </p:anim>
                                    <p:anim calcmode="lin" valueType="num">
                                      <p:cBhvr additive="base">
                                        <p:cTn id="37" dur="500" fill="hold"/>
                                        <p:tgtEl>
                                          <p:spTgt spid="85"/>
                                        </p:tgtEl>
                                        <p:attrNameLst>
                                          <p:attrName>ppt_y</p:attrName>
                                        </p:attrNameLst>
                                      </p:cBhvr>
                                      <p:tavLst>
                                        <p:tav tm="0">
                                          <p:val>
                                            <p:strVal val="1+#ppt_h/2"/>
                                          </p:val>
                                        </p:tav>
                                        <p:tav tm="100000">
                                          <p:val>
                                            <p:strVal val="#ppt_y"/>
                                          </p:val>
                                        </p:tav>
                                      </p:tavLst>
                                    </p:anim>
                                  </p:childTnLst>
                                </p:cTn>
                              </p:par>
                            </p:childTnLst>
                          </p:cTn>
                        </p:par>
                        <p:par>
                          <p:cTn id="38" fill="hold">
                            <p:stCondLst>
                              <p:cond delay="2500"/>
                            </p:stCondLst>
                            <p:childTnLst>
                              <p:par>
                                <p:cTn id="39" presetID="2" presetClass="entr" presetSubtype="4" accel="50000" decel="50000" fill="hold" grpId="0" nodeType="afterEffect" nodePh="1">
                                  <p:stCondLst>
                                    <p:cond delay="0"/>
                                  </p:stCondLst>
                                  <p:endCondLst>
                                    <p:cond evt="begin" delay="0">
                                      <p:tn val="39"/>
                                    </p:cond>
                                  </p:endCondLst>
                                  <p:childTnLst>
                                    <p:set>
                                      <p:cBhvr>
                                        <p:cTn id="40" dur="1" fill="hold">
                                          <p:stCondLst>
                                            <p:cond delay="0"/>
                                          </p:stCondLst>
                                        </p:cTn>
                                        <p:tgtEl>
                                          <p:spTgt spid="87">
                                            <p:txEl>
                                              <p:pRg st="0" end="0"/>
                                            </p:txEl>
                                          </p:spTgt>
                                        </p:tgtEl>
                                        <p:attrNameLst>
                                          <p:attrName>style.visibility</p:attrName>
                                        </p:attrNameLst>
                                      </p:cBhvr>
                                      <p:to>
                                        <p:strVal val="visible"/>
                                      </p:to>
                                    </p:set>
                                    <p:anim calcmode="lin" valueType="num">
                                      <p:cBhvr additive="base">
                                        <p:cTn id="41" dur="500" fill="hold"/>
                                        <p:tgtEl>
                                          <p:spTgt spid="87">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8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77"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77"/>
                        </p:tgtEl>
                        <p:attrNameLst>
                          <p:attrName>style.visibility</p:attrName>
                        </p:attrNameLst>
                      </p:cBhvr>
                      <p:to>
                        <p:strVal val="visible"/>
                      </p:to>
                    </p:set>
                    <p:anim calcmode="lin" valueType="num">
                      <p:cBhvr additive="base">
                        <p:cTn dur="500" fill="hold"/>
                        <p:tgtEl>
                          <p:spTgt spid="77"/>
                        </p:tgtEl>
                        <p:attrNameLst>
                          <p:attrName>ppt_x</p:attrName>
                        </p:attrNameLst>
                      </p:cBhvr>
                      <p:tavLst>
                        <p:tav tm="0">
                          <p:val>
                            <p:strVal val="#ppt_x"/>
                          </p:val>
                        </p:tav>
                        <p:tav tm="100000">
                          <p:val>
                            <p:strVal val="#ppt_x"/>
                          </p:val>
                        </p:tav>
                      </p:tavLst>
                    </p:anim>
                    <p:anim calcmode="lin" valueType="num">
                      <p:cBhvr additive="base">
                        <p:cTn dur="500" fill="hold"/>
                        <p:tgtEl>
                          <p:spTgt spid="77"/>
                        </p:tgtEl>
                        <p:attrNameLst>
                          <p:attrName>ppt_y</p:attrName>
                        </p:attrNameLst>
                      </p:cBhvr>
                      <p:tavLst>
                        <p:tav tm="0">
                          <p:val>
                            <p:strVal val="1+#ppt_h/2"/>
                          </p:val>
                        </p:tav>
                        <p:tav tm="100000">
                          <p:val>
                            <p:strVal val="#ppt_y"/>
                          </p:val>
                        </p:tav>
                      </p:tavLst>
                    </p:anim>
                  </p:childTnLst>
                </p:cTn>
              </p:par>
            </p:tnLst>
          </p:tmpl>
        </p:tmplLst>
      </p:bldP>
      <p:bldP spid="79"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79"/>
                        </p:tgtEl>
                        <p:attrNameLst>
                          <p:attrName>style.visibility</p:attrName>
                        </p:attrNameLst>
                      </p:cBhvr>
                      <p:to>
                        <p:strVal val="visible"/>
                      </p:to>
                    </p:set>
                    <p:animEffect transition="in" filter="wipe(down)">
                      <p:cBhvr>
                        <p:cTn dur="500"/>
                        <p:tgtEl>
                          <p:spTgt spid="79"/>
                        </p:tgtEl>
                      </p:cBhvr>
                    </p:animEffect>
                  </p:childTnLst>
                </p:cTn>
              </p:par>
            </p:tnLst>
          </p:tmpl>
        </p:tmplLst>
      </p:bldP>
      <p:bldP spid="80" grpId="0"/>
      <p:bldP spid="82"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2"/>
                        </p:tgtEl>
                        <p:attrNameLst>
                          <p:attrName>style.visibility</p:attrName>
                        </p:attrNameLst>
                      </p:cBhvr>
                      <p:to>
                        <p:strVal val="visible"/>
                      </p:to>
                    </p:set>
                    <p:anim calcmode="lin" valueType="num">
                      <p:cBhvr additive="base">
                        <p:cTn dur="500" fill="hold"/>
                        <p:tgtEl>
                          <p:spTgt spid="82"/>
                        </p:tgtEl>
                        <p:attrNameLst>
                          <p:attrName>ppt_x</p:attrName>
                        </p:attrNameLst>
                      </p:cBhvr>
                      <p:tavLst>
                        <p:tav tm="0">
                          <p:val>
                            <p:strVal val="#ppt_x"/>
                          </p:val>
                        </p:tav>
                        <p:tav tm="100000">
                          <p:val>
                            <p:strVal val="#ppt_x"/>
                          </p:val>
                        </p:tav>
                      </p:tavLst>
                    </p:anim>
                    <p:anim calcmode="lin" valueType="num">
                      <p:cBhvr additive="base">
                        <p:cTn dur="500" fill="hold"/>
                        <p:tgtEl>
                          <p:spTgt spid="82"/>
                        </p:tgtEl>
                        <p:attrNameLst>
                          <p:attrName>ppt_y</p:attrName>
                        </p:attrNameLst>
                      </p:cBhvr>
                      <p:tavLst>
                        <p:tav tm="0">
                          <p:val>
                            <p:strVal val="1+#ppt_h/2"/>
                          </p:val>
                        </p:tav>
                        <p:tav tm="100000">
                          <p:val>
                            <p:strVal val="#ppt_y"/>
                          </p:val>
                        </p:tav>
                      </p:tavLst>
                    </p:anim>
                  </p:childTnLst>
                </p:cTn>
              </p:par>
            </p:tnLst>
          </p:tmpl>
        </p:tmplLst>
      </p:bldP>
      <p:bldP spid="84"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84"/>
                        </p:tgtEl>
                        <p:attrNameLst>
                          <p:attrName>style.visibility</p:attrName>
                        </p:attrNameLst>
                      </p:cBhvr>
                      <p:to>
                        <p:strVal val="visible"/>
                      </p:to>
                    </p:set>
                    <p:animEffect transition="in" filter="wipe(down)">
                      <p:cBhvr>
                        <p:cTn dur="500"/>
                        <p:tgtEl>
                          <p:spTgt spid="84"/>
                        </p:tgtEl>
                      </p:cBhvr>
                    </p:animEffect>
                  </p:childTnLst>
                </p:cTn>
              </p:par>
            </p:tnLst>
          </p:tmpl>
        </p:tmplLst>
      </p:bldP>
      <p:bldP spid="85" grpId="0"/>
      <p:bldP spid="87"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7"/>
                        </p:tgtEl>
                        <p:attrNameLst>
                          <p:attrName>style.visibility</p:attrName>
                        </p:attrNameLst>
                      </p:cBhvr>
                      <p:to>
                        <p:strVal val="visible"/>
                      </p:to>
                    </p:set>
                    <p:anim calcmode="lin" valueType="num">
                      <p:cBhvr additive="base">
                        <p:cTn dur="500" fill="hold"/>
                        <p:tgtEl>
                          <p:spTgt spid="87"/>
                        </p:tgtEl>
                        <p:attrNameLst>
                          <p:attrName>ppt_x</p:attrName>
                        </p:attrNameLst>
                      </p:cBhvr>
                      <p:tavLst>
                        <p:tav tm="0">
                          <p:val>
                            <p:strVal val="#ppt_x"/>
                          </p:val>
                        </p:tav>
                        <p:tav tm="100000">
                          <p:val>
                            <p:strVal val="#ppt_x"/>
                          </p:val>
                        </p:tav>
                      </p:tavLst>
                    </p:anim>
                    <p:anim calcmode="lin" valueType="num">
                      <p:cBhvr additive="base">
                        <p:cTn dur="500" fill="hold"/>
                        <p:tgtEl>
                          <p:spTgt spid="87"/>
                        </p:tgtEl>
                        <p:attrNameLst>
                          <p:attrName>ppt_y</p:attrName>
                        </p:attrNameLst>
                      </p:cBhvr>
                      <p:tavLst>
                        <p:tav tm="0">
                          <p:val>
                            <p:strVal val="1+#ppt_h/2"/>
                          </p:val>
                        </p:tav>
                        <p:tav tm="100000">
                          <p:val>
                            <p:strVal val="#ppt_y"/>
                          </p:val>
                        </p:tav>
                      </p:tavLst>
                    </p:anim>
                  </p:childTnLst>
                </p:cTn>
              </p:par>
            </p:tnLst>
          </p:tmpl>
        </p:tmplLst>
      </p:bldP>
      <p:bldP spid="89"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89"/>
                        </p:tgtEl>
                        <p:attrNameLst>
                          <p:attrName>style.visibility</p:attrName>
                        </p:attrNameLst>
                      </p:cBhvr>
                      <p:to>
                        <p:strVal val="visible"/>
                      </p:to>
                    </p:set>
                    <p:animEffect transition="in" filter="wipe(down)">
                      <p:cBhvr>
                        <p:cTn dur="500"/>
                        <p:tgtEl>
                          <p:spTgt spid="89"/>
                        </p:tgtEl>
                      </p:cBhvr>
                    </p:animEffect>
                  </p:childTnLst>
                </p:cTn>
              </p:par>
            </p:tnLst>
          </p:tmpl>
        </p:tmplLst>
      </p:bldP>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3-Pics">
    <p:spTree>
      <p:nvGrpSpPr>
        <p:cNvPr id="1" name=""/>
        <p:cNvGrpSpPr/>
        <p:nvPr/>
      </p:nvGrpSpPr>
      <p:grpSpPr>
        <a:xfrm>
          <a:off x="0" y="0"/>
          <a:ext cx="0" cy="0"/>
          <a:chOff x="0" y="0"/>
          <a:chExt cx="0" cy="0"/>
        </a:xfrm>
      </p:grpSpPr>
      <p:sp>
        <p:nvSpPr>
          <p:cNvPr id="17" name="Rectangle 16"/>
          <p:cNvSpPr/>
          <p:nvPr userDrawn="1"/>
        </p:nvSpPr>
        <p:spPr>
          <a:xfrm>
            <a:off x="0" y="8604448"/>
            <a:ext cx="6848617" cy="556504"/>
          </a:xfrm>
          <a:prstGeom prst="rect">
            <a:avLst/>
          </a:prstGeom>
          <a:solidFill>
            <a:srgbClr val="F3F3F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3" name="Rectangle 22"/>
          <p:cNvSpPr/>
          <p:nvPr userDrawn="1"/>
        </p:nvSpPr>
        <p:spPr>
          <a:xfrm>
            <a:off x="-1" y="0"/>
            <a:ext cx="6852395" cy="5743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4" name="ZoneTexte 23"/>
          <p:cNvSpPr txBox="1"/>
          <p:nvPr userDrawn="1"/>
        </p:nvSpPr>
        <p:spPr>
          <a:xfrm>
            <a:off x="5217151" y="8738295"/>
            <a:ext cx="1747771" cy="261610"/>
          </a:xfrm>
          <a:prstGeom prst="rect">
            <a:avLst/>
          </a:prstGeom>
          <a:noFill/>
        </p:spPr>
        <p:txBody>
          <a:bodyPr wrap="square" rtlCol="0">
            <a:spAutoFit/>
          </a:bodyPr>
          <a:lstStyle/>
          <a:p>
            <a:pPr algn="ctr"/>
            <a:r>
              <a:rPr lang="fr-FR" sz="1100" b="1" dirty="0">
                <a:latin typeface="Segoe UI" panose="020B0502040204020203" pitchFamily="34" charset="0"/>
                <a:cs typeface="Segoe UI" panose="020B0502040204020203" pitchFamily="34" charset="0"/>
              </a:rPr>
              <a:t>www.hercules.com</a:t>
            </a:r>
          </a:p>
        </p:txBody>
      </p:sp>
      <p:sp>
        <p:nvSpPr>
          <p:cNvPr id="25" name="Rectangle 24"/>
          <p:cNvSpPr/>
          <p:nvPr userDrawn="1"/>
        </p:nvSpPr>
        <p:spPr>
          <a:xfrm>
            <a:off x="-1" y="8676456"/>
            <a:ext cx="5217152" cy="323165"/>
          </a:xfrm>
          <a:prstGeom prst="rect">
            <a:avLst/>
          </a:prstGeom>
        </p:spPr>
        <p:txBody>
          <a:bodyPr wrap="square">
            <a:spAutoFit/>
          </a:bodyPr>
          <a:lstStyle/>
          <a:p>
            <a:pPr algn="just"/>
            <a:r>
              <a:rPr lang="fr-FR" sz="500" noProof="0" dirty="0">
                <a:solidFill>
                  <a:schemeClr val="bg1">
                    <a:lumMod val="50000"/>
                  </a:schemeClr>
                </a:solidFill>
                <a:latin typeface="Segoe UI" panose="020B0502040204020203" pitchFamily="34" charset="0"/>
                <a:cs typeface="Segoe UI" panose="020B0502040204020203" pitchFamily="34" charset="0"/>
              </a:rPr>
              <a:t>© 2023 Guillemot Corporation S.A. Tous droits réservés. Hercules® et DJUCED® sont des marques déposées de Guillemot Corporation S.A. Serato, Serato DJ Lite et Serato DJ Pro sont des marques déposées de Serato Limited. ASIO est une marque de Steinberg Media Technologies GmbH. Toutes les autres marques et marques déposées appartiennent à leurs propriétaires respectifs. Images et illustrations non contractuelles. Le contenu, le designs et les spécifications peuvent changer sans préavis et varier selon les pays.</a:t>
            </a:r>
          </a:p>
        </p:txBody>
      </p:sp>
      <p:cxnSp>
        <p:nvCxnSpPr>
          <p:cNvPr id="26" name="Connecteur droit 25"/>
          <p:cNvCxnSpPr/>
          <p:nvPr userDrawn="1"/>
        </p:nvCxnSpPr>
        <p:spPr>
          <a:xfrm>
            <a:off x="5301208" y="8676456"/>
            <a:ext cx="0" cy="4001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Picture Placeholder 7"/>
          <p:cNvSpPr>
            <a:spLocks noGrp="1"/>
          </p:cNvSpPr>
          <p:nvPr>
            <p:ph type="pic" sz="quarter" idx="10" hasCustomPrompt="1"/>
          </p:nvPr>
        </p:nvSpPr>
        <p:spPr>
          <a:xfrm>
            <a:off x="188641" y="2123729"/>
            <a:ext cx="2376264" cy="2520279"/>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82" name="Text Placeholder 3"/>
          <p:cNvSpPr>
            <a:spLocks noGrp="1"/>
          </p:cNvSpPr>
          <p:nvPr>
            <p:ph type="body" sz="half" idx="20"/>
          </p:nvPr>
        </p:nvSpPr>
        <p:spPr>
          <a:xfrm>
            <a:off x="2972034" y="7236296"/>
            <a:ext cx="3553309"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dirty="0"/>
          </a:p>
        </p:txBody>
      </p:sp>
      <p:sp>
        <p:nvSpPr>
          <p:cNvPr id="84" name="Text Placeholder 3"/>
          <p:cNvSpPr>
            <a:spLocks noGrp="1"/>
          </p:cNvSpPr>
          <p:nvPr>
            <p:ph type="body" sz="half" idx="21"/>
          </p:nvPr>
        </p:nvSpPr>
        <p:spPr>
          <a:xfrm>
            <a:off x="2996952" y="8100392"/>
            <a:ext cx="3528392" cy="360040"/>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dirty="0"/>
          </a:p>
        </p:txBody>
      </p:sp>
      <p:sp>
        <p:nvSpPr>
          <p:cNvPr id="87" name="Text Placeholder 3"/>
          <p:cNvSpPr>
            <a:spLocks noGrp="1"/>
          </p:cNvSpPr>
          <p:nvPr>
            <p:ph type="body" sz="half" idx="24"/>
          </p:nvPr>
        </p:nvSpPr>
        <p:spPr>
          <a:xfrm>
            <a:off x="201600" y="1324800"/>
            <a:ext cx="2376264" cy="676800"/>
          </a:xfrm>
          <a:prstGeom prst="rect">
            <a:avLst/>
          </a:prstGeom>
        </p:spPr>
        <p:txBody>
          <a:bodyPr wrap="square" lIns="90000" tIns="46800" rIns="90000" bIns="46800" anchor="t" anchorCtr="0">
            <a:noAutofit/>
          </a:bodyPr>
          <a:lstStyle>
            <a:lvl1pPr marL="0" indent="0" algn="l">
              <a:buNone/>
              <a:defRPr sz="1000" b="1"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22" name="Text Placeholder 3"/>
          <p:cNvSpPr>
            <a:spLocks noGrp="1"/>
          </p:cNvSpPr>
          <p:nvPr>
            <p:ph type="body" sz="half" idx="2"/>
          </p:nvPr>
        </p:nvSpPr>
        <p:spPr>
          <a:xfrm>
            <a:off x="188640" y="4716016"/>
            <a:ext cx="2419935" cy="576064"/>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ea typeface="Roboto" panose="02000000000000000000" pitchFamily="2"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15" name="ZoneTexte 14"/>
          <p:cNvSpPr txBox="1"/>
          <p:nvPr userDrawn="1"/>
        </p:nvSpPr>
        <p:spPr>
          <a:xfrm>
            <a:off x="-27384" y="161508"/>
            <a:ext cx="6693382" cy="307777"/>
          </a:xfrm>
          <a:prstGeom prst="rect">
            <a:avLst/>
          </a:prstGeom>
          <a:noFill/>
        </p:spPr>
        <p:txBody>
          <a:bodyPr wrap="square" rtlCol="0">
            <a:spAutoFit/>
          </a:bodyPr>
          <a:lstStyle/>
          <a:p>
            <a:pPr algn="r"/>
            <a:r>
              <a:rPr lang="fr-FR" sz="1400" b="1" dirty="0">
                <a:solidFill>
                  <a:schemeClr val="bg1"/>
                </a:solidFill>
                <a:latin typeface="Segoe UI" panose="020B0502040204020203" pitchFamily="34" charset="0"/>
                <a:ea typeface="Verdana" panose="020B0604030504040204" pitchFamily="34" charset="0"/>
                <a:cs typeface="Segoe UI" panose="020B0502040204020203" pitchFamily="34" charset="0"/>
              </a:rPr>
              <a:t>INFORMATION PRODUIT</a:t>
            </a:r>
          </a:p>
        </p:txBody>
      </p:sp>
      <p:pic>
        <p:nvPicPr>
          <p:cNvPr id="1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4463" y="75823"/>
            <a:ext cx="720000" cy="463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7845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grpId="0" nodeType="with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additive="base">
                                        <p:cTn id="7" dur="500" fill="hold"/>
                                        <p:tgtEl>
                                          <p:spTgt spid="75"/>
                                        </p:tgtEl>
                                        <p:attrNameLst>
                                          <p:attrName>ppt_x</p:attrName>
                                        </p:attrNameLst>
                                      </p:cBhvr>
                                      <p:tavLst>
                                        <p:tav tm="0">
                                          <p:val>
                                            <p:strVal val="#ppt_x"/>
                                          </p:val>
                                        </p:tav>
                                        <p:tav tm="100000">
                                          <p:val>
                                            <p:strVal val="#ppt_x"/>
                                          </p:val>
                                        </p:tav>
                                      </p:tavLst>
                                    </p:anim>
                                    <p:anim calcmode="lin" valueType="num">
                                      <p:cBhvr additive="base">
                                        <p:cTn id="8" dur="500" fill="hold"/>
                                        <p:tgtEl>
                                          <p:spTgt spid="7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grpId="0" nodeType="afterEffect" nodePh="1">
                                  <p:stCondLst>
                                    <p:cond delay="0"/>
                                  </p:stCondLst>
                                  <p:endCondLst>
                                    <p:cond evt="begin" delay="0">
                                      <p:tn val="10"/>
                                    </p:cond>
                                  </p:endCondLst>
                                  <p:childTnLst>
                                    <p:set>
                                      <p:cBhvr>
                                        <p:cTn id="11" dur="1" fill="hold">
                                          <p:stCondLst>
                                            <p:cond delay="0"/>
                                          </p:stCondLst>
                                        </p:cTn>
                                        <p:tgtEl>
                                          <p:spTgt spid="84">
                                            <p:txEl>
                                              <p:pRg st="0" end="0"/>
                                            </p:txEl>
                                          </p:spTgt>
                                        </p:tgtEl>
                                        <p:attrNameLst>
                                          <p:attrName>style.visibility</p:attrName>
                                        </p:attrNameLst>
                                      </p:cBhvr>
                                      <p:to>
                                        <p:strVal val="visible"/>
                                      </p:to>
                                    </p:set>
                                    <p:animEffect transition="in" filter="wipe(down)">
                                      <p:cBhvr>
                                        <p:cTn id="12" dur="500"/>
                                        <p:tgtEl>
                                          <p:spTgt spid="84">
                                            <p:txEl>
                                              <p:pRg st="0" end="0"/>
                                            </p:txEl>
                                          </p:spTgt>
                                        </p:tgtEl>
                                      </p:cBhvr>
                                    </p:animEffect>
                                  </p:childTnLst>
                                </p:cTn>
                              </p:par>
                            </p:childTnLst>
                          </p:cTn>
                        </p:par>
                        <p:par>
                          <p:cTn id="13" fill="hold">
                            <p:stCondLst>
                              <p:cond delay="1000"/>
                            </p:stCondLst>
                            <p:childTnLst>
                              <p:par>
                                <p:cTn id="14" presetID="2" presetClass="entr" presetSubtype="4" accel="50000" decel="50000" fill="hold" grpId="0" nodeType="afterEffect" nodePh="1">
                                  <p:stCondLst>
                                    <p:cond delay="0"/>
                                  </p:stCondLst>
                                  <p:endCondLst>
                                    <p:cond evt="begin" delay="0">
                                      <p:tn val="14"/>
                                    </p:cond>
                                  </p:endCondLst>
                                  <p:childTnLst>
                                    <p:set>
                                      <p:cBhvr>
                                        <p:cTn id="15" dur="1" fill="hold">
                                          <p:stCondLst>
                                            <p:cond delay="0"/>
                                          </p:stCondLst>
                                        </p:cTn>
                                        <p:tgtEl>
                                          <p:spTgt spid="82">
                                            <p:txEl>
                                              <p:pRg st="0" end="0"/>
                                            </p:txEl>
                                          </p:spTgt>
                                        </p:tgtEl>
                                        <p:attrNameLst>
                                          <p:attrName>style.visibility</p:attrName>
                                        </p:attrNameLst>
                                      </p:cBhvr>
                                      <p:to>
                                        <p:strVal val="visible"/>
                                      </p:to>
                                    </p:set>
                                    <p:anim calcmode="lin" valueType="num">
                                      <p:cBhvr additive="base">
                                        <p:cTn id="16" dur="500" fill="hold"/>
                                        <p:tgtEl>
                                          <p:spTgt spid="82">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82">
                                            <p:txEl>
                                              <p:pRg st="0" end="0"/>
                                            </p:txEl>
                                          </p:spTgt>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accel="50000" decel="50000" fill="hold" grpId="0" nodeType="afterEffect" nodePh="1">
                                  <p:stCondLst>
                                    <p:cond delay="0"/>
                                  </p:stCondLst>
                                  <p:endCondLst>
                                    <p:cond evt="begin" delay="0">
                                      <p:tn val="19"/>
                                    </p:cond>
                                  </p:endCondLst>
                                  <p:childTnLst>
                                    <p:set>
                                      <p:cBhvr>
                                        <p:cTn id="20" dur="1" fill="hold">
                                          <p:stCondLst>
                                            <p:cond delay="0"/>
                                          </p:stCondLst>
                                        </p:cTn>
                                        <p:tgtEl>
                                          <p:spTgt spid="87">
                                            <p:txEl>
                                              <p:pRg st="0" end="0"/>
                                            </p:txEl>
                                          </p:spTgt>
                                        </p:tgtEl>
                                        <p:attrNameLst>
                                          <p:attrName>style.visibility</p:attrName>
                                        </p:attrNameLst>
                                      </p:cBhvr>
                                      <p:to>
                                        <p:strVal val="visible"/>
                                      </p:to>
                                    </p:set>
                                    <p:anim calcmode="lin" valueType="num">
                                      <p:cBhvr additive="base">
                                        <p:cTn id="21" dur="500" fill="hold"/>
                                        <p:tgtEl>
                                          <p:spTgt spid="87">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82"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2"/>
                        </p:tgtEl>
                        <p:attrNameLst>
                          <p:attrName>style.visibility</p:attrName>
                        </p:attrNameLst>
                      </p:cBhvr>
                      <p:to>
                        <p:strVal val="visible"/>
                      </p:to>
                    </p:set>
                    <p:anim calcmode="lin" valueType="num">
                      <p:cBhvr additive="base">
                        <p:cTn dur="500" fill="hold"/>
                        <p:tgtEl>
                          <p:spTgt spid="82"/>
                        </p:tgtEl>
                        <p:attrNameLst>
                          <p:attrName>ppt_x</p:attrName>
                        </p:attrNameLst>
                      </p:cBhvr>
                      <p:tavLst>
                        <p:tav tm="0">
                          <p:val>
                            <p:strVal val="#ppt_x"/>
                          </p:val>
                        </p:tav>
                        <p:tav tm="100000">
                          <p:val>
                            <p:strVal val="#ppt_x"/>
                          </p:val>
                        </p:tav>
                      </p:tavLst>
                    </p:anim>
                    <p:anim calcmode="lin" valueType="num">
                      <p:cBhvr additive="base">
                        <p:cTn dur="500" fill="hold"/>
                        <p:tgtEl>
                          <p:spTgt spid="82"/>
                        </p:tgtEl>
                        <p:attrNameLst>
                          <p:attrName>ppt_y</p:attrName>
                        </p:attrNameLst>
                      </p:cBhvr>
                      <p:tavLst>
                        <p:tav tm="0">
                          <p:val>
                            <p:strVal val="1+#ppt_h/2"/>
                          </p:val>
                        </p:tav>
                        <p:tav tm="100000">
                          <p:val>
                            <p:strVal val="#ppt_y"/>
                          </p:val>
                        </p:tav>
                      </p:tavLst>
                    </p:anim>
                  </p:childTnLst>
                </p:cTn>
              </p:par>
            </p:tnLst>
          </p:tmpl>
        </p:tmplLst>
      </p:bldP>
      <p:bldP spid="84"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84"/>
                        </p:tgtEl>
                        <p:attrNameLst>
                          <p:attrName>style.visibility</p:attrName>
                        </p:attrNameLst>
                      </p:cBhvr>
                      <p:to>
                        <p:strVal val="visible"/>
                      </p:to>
                    </p:set>
                    <p:animEffect transition="in" filter="wipe(down)">
                      <p:cBhvr>
                        <p:cTn dur="500"/>
                        <p:tgtEl>
                          <p:spTgt spid="84"/>
                        </p:tgtEl>
                      </p:cBhvr>
                    </p:animEffect>
                  </p:childTnLst>
                </p:cTn>
              </p:par>
            </p:tnLst>
          </p:tmpl>
        </p:tmplLst>
      </p:bldP>
      <p:bldP spid="87"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7"/>
                        </p:tgtEl>
                        <p:attrNameLst>
                          <p:attrName>style.visibility</p:attrName>
                        </p:attrNameLst>
                      </p:cBhvr>
                      <p:to>
                        <p:strVal val="visible"/>
                      </p:to>
                    </p:set>
                    <p:anim calcmode="lin" valueType="num">
                      <p:cBhvr additive="base">
                        <p:cTn dur="500" fill="hold"/>
                        <p:tgtEl>
                          <p:spTgt spid="87"/>
                        </p:tgtEl>
                        <p:attrNameLst>
                          <p:attrName>ppt_x</p:attrName>
                        </p:attrNameLst>
                      </p:cBhvr>
                      <p:tavLst>
                        <p:tav tm="0">
                          <p:val>
                            <p:strVal val="#ppt_x"/>
                          </p:val>
                        </p:tav>
                        <p:tav tm="100000">
                          <p:val>
                            <p:strVal val="#ppt_x"/>
                          </p:val>
                        </p:tav>
                      </p:tavLst>
                    </p:anim>
                    <p:anim calcmode="lin" valueType="num">
                      <p:cBhvr additive="base">
                        <p:cTn dur="500" fill="hold"/>
                        <p:tgtEl>
                          <p:spTgt spid="87"/>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3-Pics">
    <p:spTree>
      <p:nvGrpSpPr>
        <p:cNvPr id="1" name=""/>
        <p:cNvGrpSpPr/>
        <p:nvPr/>
      </p:nvGrpSpPr>
      <p:grpSpPr>
        <a:xfrm>
          <a:off x="0" y="0"/>
          <a:ext cx="0" cy="0"/>
          <a:chOff x="0" y="0"/>
          <a:chExt cx="0" cy="0"/>
        </a:xfrm>
      </p:grpSpPr>
      <p:sp>
        <p:nvSpPr>
          <p:cNvPr id="23" name="Rectangle 22"/>
          <p:cNvSpPr/>
          <p:nvPr userDrawn="1"/>
        </p:nvSpPr>
        <p:spPr>
          <a:xfrm>
            <a:off x="-1" y="0"/>
            <a:ext cx="6852395" cy="5743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26" name="Connecteur droit 25"/>
          <p:cNvCxnSpPr/>
          <p:nvPr userDrawn="1"/>
        </p:nvCxnSpPr>
        <p:spPr>
          <a:xfrm>
            <a:off x="5301208" y="8676456"/>
            <a:ext cx="0" cy="4001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Picture Placeholder 7"/>
          <p:cNvSpPr>
            <a:spLocks noGrp="1"/>
          </p:cNvSpPr>
          <p:nvPr>
            <p:ph type="pic" sz="quarter" idx="10" hasCustomPrompt="1"/>
          </p:nvPr>
        </p:nvSpPr>
        <p:spPr>
          <a:xfrm>
            <a:off x="188641" y="2123729"/>
            <a:ext cx="1152127" cy="2520279"/>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82" name="Text Placeholder 3"/>
          <p:cNvSpPr>
            <a:spLocks noGrp="1"/>
          </p:cNvSpPr>
          <p:nvPr>
            <p:ph type="body" sz="half" idx="20"/>
          </p:nvPr>
        </p:nvSpPr>
        <p:spPr>
          <a:xfrm>
            <a:off x="2972034" y="7236296"/>
            <a:ext cx="3553309"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dirty="0"/>
          </a:p>
        </p:txBody>
      </p:sp>
      <p:sp>
        <p:nvSpPr>
          <p:cNvPr id="84" name="Text Placeholder 3"/>
          <p:cNvSpPr>
            <a:spLocks noGrp="1"/>
          </p:cNvSpPr>
          <p:nvPr>
            <p:ph type="body" sz="half" idx="21"/>
          </p:nvPr>
        </p:nvSpPr>
        <p:spPr>
          <a:xfrm>
            <a:off x="2996952" y="8100392"/>
            <a:ext cx="3528392" cy="360040"/>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dirty="0"/>
          </a:p>
        </p:txBody>
      </p:sp>
      <p:sp>
        <p:nvSpPr>
          <p:cNvPr id="87" name="Text Placeholder 3"/>
          <p:cNvSpPr>
            <a:spLocks noGrp="1"/>
          </p:cNvSpPr>
          <p:nvPr>
            <p:ph type="body" sz="half" idx="24"/>
          </p:nvPr>
        </p:nvSpPr>
        <p:spPr>
          <a:xfrm>
            <a:off x="201600" y="1324800"/>
            <a:ext cx="2376264" cy="676800"/>
          </a:xfrm>
          <a:prstGeom prst="rect">
            <a:avLst/>
          </a:prstGeom>
        </p:spPr>
        <p:txBody>
          <a:bodyPr wrap="square" lIns="90000" tIns="46800" rIns="90000" bIns="46800" anchor="t" anchorCtr="0">
            <a:noAutofit/>
          </a:bodyPr>
          <a:lstStyle>
            <a:lvl1pPr marL="0" indent="0" algn="l">
              <a:buNone/>
              <a:defRPr sz="1000" b="1"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22" name="Text Placeholder 3"/>
          <p:cNvSpPr>
            <a:spLocks noGrp="1"/>
          </p:cNvSpPr>
          <p:nvPr>
            <p:ph type="body" sz="half" idx="2"/>
          </p:nvPr>
        </p:nvSpPr>
        <p:spPr>
          <a:xfrm>
            <a:off x="188640" y="4716016"/>
            <a:ext cx="2419935" cy="576064"/>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ea typeface="Roboto" panose="02000000000000000000" pitchFamily="2"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14" name="Picture Placeholder 7"/>
          <p:cNvSpPr>
            <a:spLocks noGrp="1"/>
          </p:cNvSpPr>
          <p:nvPr>
            <p:ph type="pic" sz="quarter" idx="25" hasCustomPrompt="1"/>
          </p:nvPr>
        </p:nvSpPr>
        <p:spPr>
          <a:xfrm>
            <a:off x="1412776" y="2123728"/>
            <a:ext cx="1152127" cy="2520279"/>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pic>
        <p:nvPicPr>
          <p:cNvPr id="1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4463" y="75823"/>
            <a:ext cx="720000" cy="463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ZoneTexte 19">
            <a:extLst>
              <a:ext uri="{FF2B5EF4-FFF2-40B4-BE49-F238E27FC236}">
                <a16:creationId xmlns:a16="http://schemas.microsoft.com/office/drawing/2014/main" xmlns="" id="{E86A535A-7239-438F-83D5-ED8387E0C0C2}"/>
              </a:ext>
            </a:extLst>
          </p:cNvPr>
          <p:cNvSpPr txBox="1"/>
          <p:nvPr userDrawn="1"/>
        </p:nvSpPr>
        <p:spPr>
          <a:xfrm>
            <a:off x="47985" y="136051"/>
            <a:ext cx="6747274" cy="307777"/>
          </a:xfrm>
          <a:prstGeom prst="rect">
            <a:avLst/>
          </a:prstGeom>
          <a:noFill/>
        </p:spPr>
        <p:txBody>
          <a:bodyPr wrap="square" rtlCol="0">
            <a:spAutoFit/>
          </a:bodyPr>
          <a:lstStyle/>
          <a:p>
            <a:pPr algn="r"/>
            <a:r>
              <a:rPr lang="en-US" sz="1400" b="1" noProof="0"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PRODUCT INFORMATION</a:t>
            </a:r>
            <a:endParaRPr lang="en-US" sz="1400" b="1" noProof="0"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31" name="Rectangle 30">
            <a:extLst>
              <a:ext uri="{FF2B5EF4-FFF2-40B4-BE49-F238E27FC236}">
                <a16:creationId xmlns:a16="http://schemas.microsoft.com/office/drawing/2014/main" xmlns="" id="{9DEA751D-287B-41AD-B557-F1745FCC33BB}"/>
              </a:ext>
            </a:extLst>
          </p:cNvPr>
          <p:cNvSpPr/>
          <p:nvPr userDrawn="1"/>
        </p:nvSpPr>
        <p:spPr>
          <a:xfrm>
            <a:off x="9144" y="8676456"/>
            <a:ext cx="6830568" cy="452381"/>
          </a:xfrm>
          <a:prstGeom prst="rect">
            <a:avLst/>
          </a:prstGeom>
          <a:solidFill>
            <a:srgbClr val="F3F3F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2" name="Rectangle 31">
            <a:extLst>
              <a:ext uri="{FF2B5EF4-FFF2-40B4-BE49-F238E27FC236}">
                <a16:creationId xmlns:a16="http://schemas.microsoft.com/office/drawing/2014/main" xmlns="" id="{2250B5D3-B977-4DE3-9CD4-EF5FD9C64D78}"/>
              </a:ext>
            </a:extLst>
          </p:cNvPr>
          <p:cNvSpPr/>
          <p:nvPr userDrawn="1"/>
        </p:nvSpPr>
        <p:spPr>
          <a:xfrm>
            <a:off x="0" y="8677656"/>
            <a:ext cx="4869160" cy="400110"/>
          </a:xfrm>
          <a:prstGeom prst="rect">
            <a:avLst/>
          </a:prstGeom>
        </p:spPr>
        <p:txBody>
          <a:bodyPr wrap="square">
            <a:spAutoFit/>
          </a:bodyPr>
          <a:lstStyle/>
          <a:p>
            <a:pPr algn="just"/>
            <a:r>
              <a:rPr lang="en-US" sz="500" noProof="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 2024 Guillemot Corporation S.A. All rights reserved. Hercules® and DJUCED® are registered trademarks of Guillemot Corporation S.A.</a:t>
            </a:r>
            <a:r>
              <a:rPr lang="en-US" sz="500" baseline="0" noProof="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 </a:t>
            </a:r>
            <a:r>
              <a:rPr lang="en-US" sz="500" noProof="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Serato, Serato DJ Lite and Serato DJ Pro are trademarks or registered trademarks of Serato Audio Research, Ltd. All other trademarks and brand names are hereby acknowledged and are the property of their respective owners. Images, product names and features not binding. Contents, designs and specifications are subject to change without prior notice and may vary from one country to another.</a:t>
            </a:r>
            <a:endParaRPr lang="en-US" sz="500" noProof="0" dirty="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endParaRPr>
          </a:p>
        </p:txBody>
      </p:sp>
      <p:sp>
        <p:nvSpPr>
          <p:cNvPr id="33" name="ZoneTexte 38">
            <a:extLst>
              <a:ext uri="{FF2B5EF4-FFF2-40B4-BE49-F238E27FC236}">
                <a16:creationId xmlns:a16="http://schemas.microsoft.com/office/drawing/2014/main" xmlns="" id="{1C4F9945-96A1-4E81-A541-7426451A14F8}"/>
              </a:ext>
            </a:extLst>
          </p:cNvPr>
          <p:cNvSpPr txBox="1"/>
          <p:nvPr userDrawn="1"/>
        </p:nvSpPr>
        <p:spPr>
          <a:xfrm>
            <a:off x="5129637" y="8771841"/>
            <a:ext cx="1710075" cy="261610"/>
          </a:xfrm>
          <a:prstGeom prst="rect">
            <a:avLst/>
          </a:prstGeom>
          <a:noFill/>
        </p:spPr>
        <p:txBody>
          <a:bodyPr wrap="square" rtlCol="0">
            <a:spAutoFit/>
          </a:bodyPr>
          <a:lstStyle/>
          <a:p>
            <a:pPr algn="ctr"/>
            <a:r>
              <a:rPr lang="en-US" sz="1100" b="1" noProof="0" dirty="0" smtClean="0">
                <a:latin typeface="Segoe UI" panose="020B0502040204020203" pitchFamily="34" charset="0"/>
                <a:ea typeface="Segoe UI" panose="020B0502040204020203" pitchFamily="34" charset="0"/>
                <a:cs typeface="Segoe UI" panose="020B0502040204020203" pitchFamily="34" charset="0"/>
              </a:rPr>
              <a:t>www.hercules.com</a:t>
            </a:r>
            <a:endParaRPr lang="en-US" sz="1100" b="1" noProof="0" dirty="0">
              <a:latin typeface="Segoe UI" panose="020B0502040204020203" pitchFamily="34" charset="0"/>
              <a:ea typeface="Segoe UI" panose="020B0502040204020203" pitchFamily="34" charset="0"/>
              <a:cs typeface="Segoe UI" panose="020B0502040204020203" pitchFamily="34" charset="0"/>
            </a:endParaRPr>
          </a:p>
        </p:txBody>
      </p:sp>
      <p:cxnSp>
        <p:nvCxnSpPr>
          <p:cNvPr id="34" name="Connecteur droit 39">
            <a:extLst>
              <a:ext uri="{FF2B5EF4-FFF2-40B4-BE49-F238E27FC236}">
                <a16:creationId xmlns:a16="http://schemas.microsoft.com/office/drawing/2014/main" xmlns="" id="{B9FFE882-C632-43CE-A6B2-7469188717ED}"/>
              </a:ext>
            </a:extLst>
          </p:cNvPr>
          <p:cNvCxnSpPr>
            <a:cxnSpLocks/>
          </p:cNvCxnSpPr>
          <p:nvPr userDrawn="1"/>
        </p:nvCxnSpPr>
        <p:spPr>
          <a:xfrm>
            <a:off x="5073327" y="8769096"/>
            <a:ext cx="0" cy="2743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5059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grpId="0" nodeType="with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additive="base">
                                        <p:cTn id="7" dur="500" fill="hold"/>
                                        <p:tgtEl>
                                          <p:spTgt spid="75"/>
                                        </p:tgtEl>
                                        <p:attrNameLst>
                                          <p:attrName>ppt_x</p:attrName>
                                        </p:attrNameLst>
                                      </p:cBhvr>
                                      <p:tavLst>
                                        <p:tav tm="0">
                                          <p:val>
                                            <p:strVal val="#ppt_x"/>
                                          </p:val>
                                        </p:tav>
                                        <p:tav tm="100000">
                                          <p:val>
                                            <p:strVal val="#ppt_x"/>
                                          </p:val>
                                        </p:tav>
                                      </p:tavLst>
                                    </p:anim>
                                    <p:anim calcmode="lin" valueType="num">
                                      <p:cBhvr additive="base">
                                        <p:cTn id="8" dur="500" fill="hold"/>
                                        <p:tgtEl>
                                          <p:spTgt spid="7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grpId="0" nodeType="afterEffect" nodePh="1">
                                  <p:stCondLst>
                                    <p:cond delay="0"/>
                                  </p:stCondLst>
                                  <p:endCondLst>
                                    <p:cond evt="begin" delay="0">
                                      <p:tn val="10"/>
                                    </p:cond>
                                  </p:endCondLst>
                                  <p:childTnLst>
                                    <p:set>
                                      <p:cBhvr>
                                        <p:cTn id="11" dur="1" fill="hold">
                                          <p:stCondLst>
                                            <p:cond delay="0"/>
                                          </p:stCondLst>
                                        </p:cTn>
                                        <p:tgtEl>
                                          <p:spTgt spid="84">
                                            <p:txEl>
                                              <p:pRg st="0" end="0"/>
                                            </p:txEl>
                                          </p:spTgt>
                                        </p:tgtEl>
                                        <p:attrNameLst>
                                          <p:attrName>style.visibility</p:attrName>
                                        </p:attrNameLst>
                                      </p:cBhvr>
                                      <p:to>
                                        <p:strVal val="visible"/>
                                      </p:to>
                                    </p:set>
                                    <p:animEffect transition="in" filter="wipe(down)">
                                      <p:cBhvr>
                                        <p:cTn id="12" dur="500"/>
                                        <p:tgtEl>
                                          <p:spTgt spid="84">
                                            <p:txEl>
                                              <p:pRg st="0" end="0"/>
                                            </p:txEl>
                                          </p:spTgt>
                                        </p:tgtEl>
                                      </p:cBhvr>
                                    </p:animEffect>
                                  </p:childTnLst>
                                </p:cTn>
                              </p:par>
                            </p:childTnLst>
                          </p:cTn>
                        </p:par>
                        <p:par>
                          <p:cTn id="13" fill="hold">
                            <p:stCondLst>
                              <p:cond delay="1000"/>
                            </p:stCondLst>
                            <p:childTnLst>
                              <p:par>
                                <p:cTn id="14" presetID="2" presetClass="entr" presetSubtype="4" accel="50000" decel="50000" fill="hold" grpId="0" nodeType="afterEffect" nodePh="1">
                                  <p:stCondLst>
                                    <p:cond delay="0"/>
                                  </p:stCondLst>
                                  <p:endCondLst>
                                    <p:cond evt="begin" delay="0">
                                      <p:tn val="14"/>
                                    </p:cond>
                                  </p:endCondLst>
                                  <p:childTnLst>
                                    <p:set>
                                      <p:cBhvr>
                                        <p:cTn id="15" dur="1" fill="hold">
                                          <p:stCondLst>
                                            <p:cond delay="0"/>
                                          </p:stCondLst>
                                        </p:cTn>
                                        <p:tgtEl>
                                          <p:spTgt spid="82">
                                            <p:txEl>
                                              <p:pRg st="0" end="0"/>
                                            </p:txEl>
                                          </p:spTgt>
                                        </p:tgtEl>
                                        <p:attrNameLst>
                                          <p:attrName>style.visibility</p:attrName>
                                        </p:attrNameLst>
                                      </p:cBhvr>
                                      <p:to>
                                        <p:strVal val="visible"/>
                                      </p:to>
                                    </p:set>
                                    <p:anim calcmode="lin" valueType="num">
                                      <p:cBhvr additive="base">
                                        <p:cTn id="16" dur="500" fill="hold"/>
                                        <p:tgtEl>
                                          <p:spTgt spid="82">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82">
                                            <p:txEl>
                                              <p:pRg st="0" end="0"/>
                                            </p:txEl>
                                          </p:spTgt>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accel="50000" decel="50000" fill="hold" grpId="0" nodeType="afterEffect" nodePh="1">
                                  <p:stCondLst>
                                    <p:cond delay="0"/>
                                  </p:stCondLst>
                                  <p:endCondLst>
                                    <p:cond evt="begin" delay="0">
                                      <p:tn val="19"/>
                                    </p:cond>
                                  </p:endCondLst>
                                  <p:childTnLst>
                                    <p:set>
                                      <p:cBhvr>
                                        <p:cTn id="20" dur="1" fill="hold">
                                          <p:stCondLst>
                                            <p:cond delay="0"/>
                                          </p:stCondLst>
                                        </p:cTn>
                                        <p:tgtEl>
                                          <p:spTgt spid="87">
                                            <p:txEl>
                                              <p:pRg st="0" end="0"/>
                                            </p:txEl>
                                          </p:spTgt>
                                        </p:tgtEl>
                                        <p:attrNameLst>
                                          <p:attrName>style.visibility</p:attrName>
                                        </p:attrNameLst>
                                      </p:cBhvr>
                                      <p:to>
                                        <p:strVal val="visible"/>
                                      </p:to>
                                    </p:set>
                                    <p:anim calcmode="lin" valueType="num">
                                      <p:cBhvr additive="base">
                                        <p:cTn id="21" dur="500" fill="hold"/>
                                        <p:tgtEl>
                                          <p:spTgt spid="87">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7">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accel="50000" decel="5000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82"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2"/>
                        </p:tgtEl>
                        <p:attrNameLst>
                          <p:attrName>style.visibility</p:attrName>
                        </p:attrNameLst>
                      </p:cBhvr>
                      <p:to>
                        <p:strVal val="visible"/>
                      </p:to>
                    </p:set>
                    <p:anim calcmode="lin" valueType="num">
                      <p:cBhvr additive="base">
                        <p:cTn dur="500" fill="hold"/>
                        <p:tgtEl>
                          <p:spTgt spid="82"/>
                        </p:tgtEl>
                        <p:attrNameLst>
                          <p:attrName>ppt_x</p:attrName>
                        </p:attrNameLst>
                      </p:cBhvr>
                      <p:tavLst>
                        <p:tav tm="0">
                          <p:val>
                            <p:strVal val="#ppt_x"/>
                          </p:val>
                        </p:tav>
                        <p:tav tm="100000">
                          <p:val>
                            <p:strVal val="#ppt_x"/>
                          </p:val>
                        </p:tav>
                      </p:tavLst>
                    </p:anim>
                    <p:anim calcmode="lin" valueType="num">
                      <p:cBhvr additive="base">
                        <p:cTn dur="500" fill="hold"/>
                        <p:tgtEl>
                          <p:spTgt spid="82"/>
                        </p:tgtEl>
                        <p:attrNameLst>
                          <p:attrName>ppt_y</p:attrName>
                        </p:attrNameLst>
                      </p:cBhvr>
                      <p:tavLst>
                        <p:tav tm="0">
                          <p:val>
                            <p:strVal val="1+#ppt_h/2"/>
                          </p:val>
                        </p:tav>
                        <p:tav tm="100000">
                          <p:val>
                            <p:strVal val="#ppt_y"/>
                          </p:val>
                        </p:tav>
                      </p:tavLst>
                    </p:anim>
                  </p:childTnLst>
                </p:cTn>
              </p:par>
            </p:tnLst>
          </p:tmpl>
        </p:tmplLst>
      </p:bldP>
      <p:bldP spid="84"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84"/>
                        </p:tgtEl>
                        <p:attrNameLst>
                          <p:attrName>style.visibility</p:attrName>
                        </p:attrNameLst>
                      </p:cBhvr>
                      <p:to>
                        <p:strVal val="visible"/>
                      </p:to>
                    </p:set>
                    <p:animEffect transition="in" filter="wipe(down)">
                      <p:cBhvr>
                        <p:cTn dur="500"/>
                        <p:tgtEl>
                          <p:spTgt spid="84"/>
                        </p:tgtEl>
                      </p:cBhvr>
                    </p:animEffect>
                  </p:childTnLst>
                </p:cTn>
              </p:par>
            </p:tnLst>
          </p:tmpl>
        </p:tmplLst>
      </p:bldP>
      <p:bldP spid="87"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7"/>
                        </p:tgtEl>
                        <p:attrNameLst>
                          <p:attrName>style.visibility</p:attrName>
                        </p:attrNameLst>
                      </p:cBhvr>
                      <p:to>
                        <p:strVal val="visible"/>
                      </p:to>
                    </p:set>
                    <p:anim calcmode="lin" valueType="num">
                      <p:cBhvr additive="base">
                        <p:cTn dur="500" fill="hold"/>
                        <p:tgtEl>
                          <p:spTgt spid="87"/>
                        </p:tgtEl>
                        <p:attrNameLst>
                          <p:attrName>ppt_x</p:attrName>
                        </p:attrNameLst>
                      </p:cBhvr>
                      <p:tavLst>
                        <p:tav tm="0">
                          <p:val>
                            <p:strVal val="#ppt_x"/>
                          </p:val>
                        </p:tav>
                        <p:tav tm="100000">
                          <p:val>
                            <p:strVal val="#ppt_x"/>
                          </p:val>
                        </p:tav>
                      </p:tavLst>
                    </p:anim>
                    <p:anim calcmode="lin" valueType="num">
                      <p:cBhvr additive="base">
                        <p:cTn dur="500" fill="hold"/>
                        <p:tgtEl>
                          <p:spTgt spid="87"/>
                        </p:tgtEl>
                        <p:attrNameLst>
                          <p:attrName>ppt_y</p:attrName>
                        </p:attrNameLst>
                      </p:cBhvr>
                      <p:tavLst>
                        <p:tav tm="0">
                          <p:val>
                            <p:strVal val="1+#ppt_h/2"/>
                          </p:val>
                        </p:tav>
                        <p:tav tm="100000">
                          <p:val>
                            <p:strVal val="#ppt_y"/>
                          </p:val>
                        </p:tav>
                      </p:tavLst>
                    </p:anim>
                  </p:childTnLst>
                </p:cTn>
              </p:par>
            </p:tnLst>
          </p:tmpl>
        </p:tmplLst>
      </p:bldP>
      <p:bldP spid="14"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12/06/2024</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6" y="5875867"/>
            <a:ext cx="5829300" cy="1816100"/>
          </a:xfrm>
        </p:spPr>
        <p:txBody>
          <a:bodyPr anchor="t"/>
          <a:lstStyle>
            <a:lvl1pPr algn="l">
              <a:defRPr sz="4000" b="1" cap="all"/>
            </a:lvl1pPr>
          </a:lstStyle>
          <a:p>
            <a:r>
              <a:rPr lang="fr-FR"/>
              <a:t>Cliquez pour modifier le style du titre</a:t>
            </a:r>
            <a:endParaRPr lang="fr-BE"/>
          </a:p>
        </p:txBody>
      </p:sp>
      <p:sp>
        <p:nvSpPr>
          <p:cNvPr id="3" name="Espace réservé du texte 2"/>
          <p:cNvSpPr>
            <a:spLocks noGrp="1"/>
          </p:cNvSpPr>
          <p:nvPr>
            <p:ph type="body" idx="1"/>
          </p:nvPr>
        </p:nvSpPr>
        <p:spPr>
          <a:xfrm>
            <a:off x="541736" y="3875619"/>
            <a:ext cx="5829300" cy="2000249"/>
          </a:xfrm>
        </p:spPr>
        <p:txBody>
          <a:bodyPr anchor="b"/>
          <a:lstStyle>
            <a:lvl1pPr marL="0" indent="0">
              <a:buNone/>
              <a:defRPr sz="2000">
                <a:solidFill>
                  <a:schemeClr val="tx1">
                    <a:tint val="75000"/>
                  </a:schemeClr>
                </a:solidFill>
              </a:defRPr>
            </a:lvl1pPr>
            <a:lvl2pPr marL="457172" indent="0">
              <a:buNone/>
              <a:defRPr sz="1800">
                <a:solidFill>
                  <a:schemeClr val="tx1">
                    <a:tint val="75000"/>
                  </a:schemeClr>
                </a:solidFill>
              </a:defRPr>
            </a:lvl2pPr>
            <a:lvl3pPr marL="914343" indent="0">
              <a:buNone/>
              <a:defRPr sz="1600">
                <a:solidFill>
                  <a:schemeClr val="tx1">
                    <a:tint val="75000"/>
                  </a:schemeClr>
                </a:solidFill>
              </a:defRPr>
            </a:lvl3pPr>
            <a:lvl4pPr marL="1371515" indent="0">
              <a:buNone/>
              <a:defRPr sz="1400">
                <a:solidFill>
                  <a:schemeClr val="tx1">
                    <a:tint val="75000"/>
                  </a:schemeClr>
                </a:solidFill>
              </a:defRPr>
            </a:lvl4pPr>
            <a:lvl5pPr marL="1828686" indent="0">
              <a:buNone/>
              <a:defRPr sz="1400">
                <a:solidFill>
                  <a:schemeClr val="tx1">
                    <a:tint val="75000"/>
                  </a:schemeClr>
                </a:solidFill>
              </a:defRPr>
            </a:lvl5pPr>
            <a:lvl6pPr marL="2285857" indent="0">
              <a:buNone/>
              <a:defRPr sz="1400">
                <a:solidFill>
                  <a:schemeClr val="tx1">
                    <a:tint val="75000"/>
                  </a:schemeClr>
                </a:solidFill>
              </a:defRPr>
            </a:lvl6pPr>
            <a:lvl7pPr marL="2743029" indent="0">
              <a:buNone/>
              <a:defRPr sz="1400">
                <a:solidFill>
                  <a:schemeClr val="tx1">
                    <a:tint val="75000"/>
                  </a:schemeClr>
                </a:solidFill>
              </a:defRPr>
            </a:lvl7pPr>
            <a:lvl8pPr marL="3200200" indent="0">
              <a:buNone/>
              <a:defRPr sz="1400">
                <a:solidFill>
                  <a:schemeClr val="tx1">
                    <a:tint val="75000"/>
                  </a:schemeClr>
                </a:solidFill>
              </a:defRPr>
            </a:lvl8pPr>
            <a:lvl9pPr marL="3657372"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12/06/2024</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sz="half" idx="1"/>
          </p:nvPr>
        </p:nvSpPr>
        <p:spPr>
          <a:xfrm>
            <a:off x="342901"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348615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12/06/2024</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a:t>
            </a:fld>
            <a:endParaRPr lang="fr-B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BE"/>
          </a:p>
        </p:txBody>
      </p:sp>
      <p:sp>
        <p:nvSpPr>
          <p:cNvPr id="3" name="Espace réservé du texte 2"/>
          <p:cNvSpPr>
            <a:spLocks noGrp="1"/>
          </p:cNvSpPr>
          <p:nvPr>
            <p:ph type="body" idx="1"/>
          </p:nvPr>
        </p:nvSpPr>
        <p:spPr>
          <a:xfrm>
            <a:off x="342901" y="2046817"/>
            <a:ext cx="3030141" cy="853016"/>
          </a:xfrm>
        </p:spPr>
        <p:txBody>
          <a:bodyPr anchor="b"/>
          <a:lstStyle>
            <a:lvl1pPr marL="0" indent="0">
              <a:buNone/>
              <a:defRPr sz="2400" b="1"/>
            </a:lvl1pPr>
            <a:lvl2pPr marL="457172" indent="0">
              <a:buNone/>
              <a:defRPr sz="2000" b="1"/>
            </a:lvl2pPr>
            <a:lvl3pPr marL="914343" indent="0">
              <a:buNone/>
              <a:defRPr sz="1800" b="1"/>
            </a:lvl3pPr>
            <a:lvl4pPr marL="1371515" indent="0">
              <a:buNone/>
              <a:defRPr sz="1600" b="1"/>
            </a:lvl4pPr>
            <a:lvl5pPr marL="1828686" indent="0">
              <a:buNone/>
              <a:defRPr sz="1600" b="1"/>
            </a:lvl5pPr>
            <a:lvl6pPr marL="2285857" indent="0">
              <a:buNone/>
              <a:defRPr sz="1600" b="1"/>
            </a:lvl6pPr>
            <a:lvl7pPr marL="2743029" indent="0">
              <a:buNone/>
              <a:defRPr sz="1600" b="1"/>
            </a:lvl7pPr>
            <a:lvl8pPr marL="3200200" indent="0">
              <a:buNone/>
              <a:defRPr sz="1600" b="1"/>
            </a:lvl8pPr>
            <a:lvl9pPr marL="3657372"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3483770" y="2046817"/>
            <a:ext cx="3031331" cy="853016"/>
          </a:xfrm>
        </p:spPr>
        <p:txBody>
          <a:bodyPr anchor="b"/>
          <a:lstStyle>
            <a:lvl1pPr marL="0" indent="0">
              <a:buNone/>
              <a:defRPr sz="2400" b="1"/>
            </a:lvl1pPr>
            <a:lvl2pPr marL="457172" indent="0">
              <a:buNone/>
              <a:defRPr sz="2000" b="1"/>
            </a:lvl2pPr>
            <a:lvl3pPr marL="914343" indent="0">
              <a:buNone/>
              <a:defRPr sz="1800" b="1"/>
            </a:lvl3pPr>
            <a:lvl4pPr marL="1371515" indent="0">
              <a:buNone/>
              <a:defRPr sz="1600" b="1"/>
            </a:lvl4pPr>
            <a:lvl5pPr marL="1828686" indent="0">
              <a:buNone/>
              <a:defRPr sz="1600" b="1"/>
            </a:lvl5pPr>
            <a:lvl6pPr marL="2285857" indent="0">
              <a:buNone/>
              <a:defRPr sz="1600" b="1"/>
            </a:lvl6pPr>
            <a:lvl7pPr marL="2743029" indent="0">
              <a:buNone/>
              <a:defRPr sz="1600" b="1"/>
            </a:lvl7pPr>
            <a:lvl8pPr marL="3200200" indent="0">
              <a:buNone/>
              <a:defRPr sz="1600" b="1"/>
            </a:lvl8pPr>
            <a:lvl9pPr marL="3657372"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12/06/2024</a:t>
            </a:fld>
            <a:endParaRPr lang="fr-BE" dirty="0"/>
          </a:p>
        </p:txBody>
      </p:sp>
      <p:sp>
        <p:nvSpPr>
          <p:cNvPr id="8" name="Espace réservé du pied de page 7"/>
          <p:cNvSpPr>
            <a:spLocks noGrp="1"/>
          </p:cNvSpPr>
          <p:nvPr>
            <p:ph type="ftr" sz="quarter" idx="11"/>
          </p:nvPr>
        </p:nvSpPr>
        <p:spPr/>
        <p:txBody>
          <a:bodyPr/>
          <a:lstStyle/>
          <a:p>
            <a:endParaRPr lang="fr-BE" dirty="0"/>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a:t>
            </a:fld>
            <a:endParaRPr lang="fr-B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12/06/2024</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a:t>
            </a:fld>
            <a:endParaRPr lang="fr-B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12/06/2024</a:t>
            </a:fld>
            <a:endParaRPr lang="fr-BE" dirty="0"/>
          </a:p>
        </p:txBody>
      </p:sp>
      <p:sp>
        <p:nvSpPr>
          <p:cNvPr id="3" name="Espace réservé du pied de page 2"/>
          <p:cNvSpPr>
            <a:spLocks noGrp="1"/>
          </p:cNvSpPr>
          <p:nvPr>
            <p:ph type="ftr" sz="quarter" idx="11"/>
          </p:nvPr>
        </p:nvSpPr>
        <p:spPr/>
        <p:txBody>
          <a:bodyPr/>
          <a:lstStyle/>
          <a:p>
            <a:endParaRPr lang="fr-BE"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a:t>
            </a:fld>
            <a:endParaRPr lang="fr-B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a:t>Cliquez pour modifier le style du titre</a:t>
            </a:r>
            <a:endParaRPr lang="fr-BE"/>
          </a:p>
        </p:txBody>
      </p:sp>
      <p:sp>
        <p:nvSpPr>
          <p:cNvPr id="3" name="Espace réservé du contenu 2"/>
          <p:cNvSpPr>
            <a:spLocks noGrp="1"/>
          </p:cNvSpPr>
          <p:nvPr>
            <p:ph idx="1"/>
          </p:nvPr>
        </p:nvSpPr>
        <p:spPr>
          <a:xfrm>
            <a:off x="2681288" y="364068"/>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342900" y="1913468"/>
            <a:ext cx="2256235" cy="6254751"/>
          </a:xfrm>
        </p:spPr>
        <p:txBody>
          <a:bodyPr/>
          <a:lstStyle>
            <a:lvl1pPr marL="0" indent="0">
              <a:buNone/>
              <a:defRPr sz="1400"/>
            </a:lvl1pPr>
            <a:lvl2pPr marL="457172" indent="0">
              <a:buNone/>
              <a:defRPr sz="1200"/>
            </a:lvl2pPr>
            <a:lvl3pPr marL="914343" indent="0">
              <a:buNone/>
              <a:defRPr sz="1000"/>
            </a:lvl3pPr>
            <a:lvl4pPr marL="1371515" indent="0">
              <a:buNone/>
              <a:defRPr sz="900"/>
            </a:lvl4pPr>
            <a:lvl5pPr marL="1828686" indent="0">
              <a:buNone/>
              <a:defRPr sz="900"/>
            </a:lvl5pPr>
            <a:lvl6pPr marL="2285857" indent="0">
              <a:buNone/>
              <a:defRPr sz="900"/>
            </a:lvl6pPr>
            <a:lvl7pPr marL="2743029" indent="0">
              <a:buNone/>
              <a:defRPr sz="900"/>
            </a:lvl7pPr>
            <a:lvl8pPr marL="3200200" indent="0">
              <a:buNone/>
              <a:defRPr sz="900"/>
            </a:lvl8pPr>
            <a:lvl9pPr marL="3657372"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12/06/2024</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a:t>
            </a:fld>
            <a:endParaRPr lang="fr-B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1"/>
            <a:ext cx="4114800" cy="755651"/>
          </a:xfrm>
        </p:spPr>
        <p:txBody>
          <a:bodyPr anchor="b"/>
          <a:lstStyle>
            <a:lvl1pPr algn="l">
              <a:defRPr sz="2000" b="1"/>
            </a:lvl1pPr>
          </a:lstStyle>
          <a:p>
            <a:r>
              <a:rPr lang="fr-FR"/>
              <a:t>Cliquez pour modifier le style du titre</a:t>
            </a:r>
            <a:endParaRPr lang="fr-BE"/>
          </a:p>
        </p:txBody>
      </p:sp>
      <p:sp>
        <p:nvSpPr>
          <p:cNvPr id="3" name="Espace réservé pour une image  2"/>
          <p:cNvSpPr>
            <a:spLocks noGrp="1"/>
          </p:cNvSpPr>
          <p:nvPr>
            <p:ph type="pic" idx="1"/>
          </p:nvPr>
        </p:nvSpPr>
        <p:spPr>
          <a:xfrm>
            <a:off x="1344216" y="817034"/>
            <a:ext cx="4114800" cy="5486400"/>
          </a:xfrm>
        </p:spPr>
        <p:txBody>
          <a:bodyPr/>
          <a:lstStyle>
            <a:lvl1pPr marL="0" indent="0">
              <a:buNone/>
              <a:defRPr sz="3200"/>
            </a:lvl1pPr>
            <a:lvl2pPr marL="457172" indent="0">
              <a:buNone/>
              <a:defRPr sz="2800"/>
            </a:lvl2pPr>
            <a:lvl3pPr marL="914343" indent="0">
              <a:buNone/>
              <a:defRPr sz="2400"/>
            </a:lvl3pPr>
            <a:lvl4pPr marL="1371515" indent="0">
              <a:buNone/>
              <a:defRPr sz="2000"/>
            </a:lvl4pPr>
            <a:lvl5pPr marL="1828686" indent="0">
              <a:buNone/>
              <a:defRPr sz="2000"/>
            </a:lvl5pPr>
            <a:lvl6pPr marL="2285857" indent="0">
              <a:buNone/>
              <a:defRPr sz="2000"/>
            </a:lvl6pPr>
            <a:lvl7pPr marL="2743029" indent="0">
              <a:buNone/>
              <a:defRPr sz="2000"/>
            </a:lvl7pPr>
            <a:lvl8pPr marL="3200200" indent="0">
              <a:buNone/>
              <a:defRPr sz="2000"/>
            </a:lvl8pPr>
            <a:lvl9pPr marL="3657372" indent="0">
              <a:buNone/>
              <a:defRPr sz="2000"/>
            </a:lvl9pPr>
          </a:lstStyle>
          <a:p>
            <a:endParaRPr lang="fr-BE" dirty="0"/>
          </a:p>
        </p:txBody>
      </p:sp>
      <p:sp>
        <p:nvSpPr>
          <p:cNvPr id="4" name="Espace réservé du texte 3"/>
          <p:cNvSpPr>
            <a:spLocks noGrp="1"/>
          </p:cNvSpPr>
          <p:nvPr>
            <p:ph type="body" sz="half" idx="2"/>
          </p:nvPr>
        </p:nvSpPr>
        <p:spPr>
          <a:xfrm>
            <a:off x="1344216" y="7156452"/>
            <a:ext cx="4114800" cy="1073149"/>
          </a:xfrm>
        </p:spPr>
        <p:txBody>
          <a:bodyPr/>
          <a:lstStyle>
            <a:lvl1pPr marL="0" indent="0">
              <a:buNone/>
              <a:defRPr sz="1400"/>
            </a:lvl1pPr>
            <a:lvl2pPr marL="457172" indent="0">
              <a:buNone/>
              <a:defRPr sz="1200"/>
            </a:lvl2pPr>
            <a:lvl3pPr marL="914343" indent="0">
              <a:buNone/>
              <a:defRPr sz="1000"/>
            </a:lvl3pPr>
            <a:lvl4pPr marL="1371515" indent="0">
              <a:buNone/>
              <a:defRPr sz="900"/>
            </a:lvl4pPr>
            <a:lvl5pPr marL="1828686" indent="0">
              <a:buNone/>
              <a:defRPr sz="900"/>
            </a:lvl5pPr>
            <a:lvl6pPr marL="2285857" indent="0">
              <a:buNone/>
              <a:defRPr sz="900"/>
            </a:lvl6pPr>
            <a:lvl7pPr marL="2743029" indent="0">
              <a:buNone/>
              <a:defRPr sz="900"/>
            </a:lvl7pPr>
            <a:lvl8pPr marL="3200200" indent="0">
              <a:buNone/>
              <a:defRPr sz="900"/>
            </a:lvl8pPr>
            <a:lvl9pPr marL="3657372"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12/06/2024</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a:t>
            </a:fld>
            <a:endParaRPr lang="fr-B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34" tIns="45717" rIns="91434" bIns="45717" rtlCol="0" anchor="ctr">
            <a:normAutofit/>
          </a:bodyPr>
          <a:lstStyle/>
          <a:p>
            <a:r>
              <a:rPr lang="fr-FR"/>
              <a:t>Cliquez pour modifier le style du titre</a:t>
            </a:r>
            <a:endParaRPr lang="fr-BE"/>
          </a:p>
        </p:txBody>
      </p:sp>
      <p:sp>
        <p:nvSpPr>
          <p:cNvPr id="3" name="Espace réservé du texte 2"/>
          <p:cNvSpPr>
            <a:spLocks noGrp="1"/>
          </p:cNvSpPr>
          <p:nvPr>
            <p:ph type="body" idx="1"/>
          </p:nvPr>
        </p:nvSpPr>
        <p:spPr>
          <a:xfrm>
            <a:off x="342900" y="2133602"/>
            <a:ext cx="6172200" cy="6034617"/>
          </a:xfrm>
          <a:prstGeom prst="rect">
            <a:avLst/>
          </a:prstGeom>
        </p:spPr>
        <p:txBody>
          <a:bodyPr vert="horz" lIns="91434" tIns="45717" rIns="91434" bIns="45717"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342900" y="8475135"/>
            <a:ext cx="1600200" cy="486833"/>
          </a:xfrm>
          <a:prstGeom prst="rect">
            <a:avLst/>
          </a:prstGeom>
        </p:spPr>
        <p:txBody>
          <a:bodyPr vert="horz" lIns="91434" tIns="45717" rIns="91434" bIns="45717" rtlCol="0" anchor="ctr"/>
          <a:lstStyle>
            <a:lvl1pPr algn="l">
              <a:defRPr sz="1200">
                <a:solidFill>
                  <a:schemeClr val="tx1">
                    <a:tint val="75000"/>
                  </a:schemeClr>
                </a:solidFill>
              </a:defRPr>
            </a:lvl1pPr>
          </a:lstStyle>
          <a:p>
            <a:fld id="{AA309A6D-C09C-4548-B29A-6CF363A7E532}" type="datetimeFigureOut">
              <a:rPr lang="fr-FR" smtClean="0"/>
              <a:t>12/06/2024</a:t>
            </a:fld>
            <a:endParaRPr lang="fr-BE" dirty="0"/>
          </a:p>
        </p:txBody>
      </p:sp>
      <p:sp>
        <p:nvSpPr>
          <p:cNvPr id="5" name="Espace réservé du pied de page 4"/>
          <p:cNvSpPr>
            <a:spLocks noGrp="1"/>
          </p:cNvSpPr>
          <p:nvPr>
            <p:ph type="ftr" sz="quarter" idx="3"/>
          </p:nvPr>
        </p:nvSpPr>
        <p:spPr>
          <a:xfrm>
            <a:off x="2343150" y="8475135"/>
            <a:ext cx="2171700" cy="486833"/>
          </a:xfrm>
          <a:prstGeom prst="rect">
            <a:avLst/>
          </a:prstGeom>
        </p:spPr>
        <p:txBody>
          <a:bodyPr vert="horz" lIns="91434" tIns="45717" rIns="91434" bIns="45717" rtlCol="0" anchor="ctr"/>
          <a:lstStyle>
            <a:lvl1pPr algn="ctr">
              <a:defRPr sz="1200">
                <a:solidFill>
                  <a:schemeClr val="tx1">
                    <a:tint val="75000"/>
                  </a:schemeClr>
                </a:solidFill>
              </a:defRPr>
            </a:lvl1pPr>
          </a:lstStyle>
          <a:p>
            <a:endParaRPr lang="fr-BE" dirty="0"/>
          </a:p>
        </p:txBody>
      </p:sp>
      <p:sp>
        <p:nvSpPr>
          <p:cNvPr id="6" name="Espace réservé du numéro de diapositive 5"/>
          <p:cNvSpPr>
            <a:spLocks noGrp="1"/>
          </p:cNvSpPr>
          <p:nvPr>
            <p:ph type="sldNum" sz="quarter" idx="4"/>
          </p:nvPr>
        </p:nvSpPr>
        <p:spPr>
          <a:xfrm>
            <a:off x="4914900" y="8475135"/>
            <a:ext cx="1600200" cy="486833"/>
          </a:xfrm>
          <a:prstGeom prst="rect">
            <a:avLst/>
          </a:prstGeom>
        </p:spPr>
        <p:txBody>
          <a:bodyPr vert="horz" lIns="91434" tIns="45717" rIns="91434" bIns="45717" rtlCol="0" anchor="ctr"/>
          <a:lstStyle>
            <a:lvl1pPr algn="r">
              <a:defRPr sz="1200">
                <a:solidFill>
                  <a:schemeClr val="tx1">
                    <a:tint val="75000"/>
                  </a:schemeClr>
                </a:solidFill>
              </a:defRPr>
            </a:lvl1pPr>
          </a:lstStyle>
          <a:p>
            <a:fld id="{CF4668DC-857F-487D-BFFA-8C0CA5037977}" type="slidenum">
              <a:rPr lang="fr-BE" smtClean="0"/>
              <a:t>‹#›</a:t>
            </a:fld>
            <a:endParaRPr lang="fr-B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7" r:id="rId17"/>
    <p:sldLayoutId id="2147483665" r:id="rId18"/>
    <p:sldLayoutId id="2147483666" r:id="rId19"/>
  </p:sldLayoutIdLst>
  <p:txStyles>
    <p:titleStyle>
      <a:lvl1pPr algn="ctr" defTabSz="914343" rtl="0" eaLnBrk="1" latinLnBrk="0" hangingPunct="1">
        <a:spcBef>
          <a:spcPct val="0"/>
        </a:spcBef>
        <a:buNone/>
        <a:defRPr sz="4400" kern="1200">
          <a:solidFill>
            <a:schemeClr val="tx1"/>
          </a:solidFill>
          <a:latin typeface="+mj-lt"/>
          <a:ea typeface="+mj-ea"/>
          <a:cs typeface="+mj-cs"/>
        </a:defRPr>
      </a:lvl1pPr>
    </p:titleStyle>
    <p:bodyStyle>
      <a:lvl1pPr marL="342879" indent="-342879" algn="l" defTabSz="914343"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03" indent="-285732" algn="l" defTabSz="914343"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29" indent="-228586" algn="l" defTabSz="914343"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01" indent="-228586" algn="l" defTabSz="914343"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271" indent="-228586" algn="l" defTabSz="914343"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443" indent="-228586" algn="l" defTabSz="91434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14" indent="-228586" algn="l" defTabSz="91434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786" indent="-228586" algn="l" defTabSz="91434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957" indent="-228586" algn="l" defTabSz="91434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343" rtl="0" eaLnBrk="1" latinLnBrk="0" hangingPunct="1">
        <a:defRPr sz="1800" kern="1200">
          <a:solidFill>
            <a:schemeClr val="tx1"/>
          </a:solidFill>
          <a:latin typeface="+mn-lt"/>
          <a:ea typeface="+mn-ea"/>
          <a:cs typeface="+mn-cs"/>
        </a:defRPr>
      </a:lvl1pPr>
      <a:lvl2pPr marL="457172" algn="l" defTabSz="914343" rtl="0" eaLnBrk="1" latinLnBrk="0" hangingPunct="1">
        <a:defRPr sz="1800" kern="1200">
          <a:solidFill>
            <a:schemeClr val="tx1"/>
          </a:solidFill>
          <a:latin typeface="+mn-lt"/>
          <a:ea typeface="+mn-ea"/>
          <a:cs typeface="+mn-cs"/>
        </a:defRPr>
      </a:lvl2pPr>
      <a:lvl3pPr marL="914343" algn="l" defTabSz="914343" rtl="0" eaLnBrk="1" latinLnBrk="0" hangingPunct="1">
        <a:defRPr sz="1800" kern="1200">
          <a:solidFill>
            <a:schemeClr val="tx1"/>
          </a:solidFill>
          <a:latin typeface="+mn-lt"/>
          <a:ea typeface="+mn-ea"/>
          <a:cs typeface="+mn-cs"/>
        </a:defRPr>
      </a:lvl3pPr>
      <a:lvl4pPr marL="1371515" algn="l" defTabSz="914343" rtl="0" eaLnBrk="1" latinLnBrk="0" hangingPunct="1">
        <a:defRPr sz="1800" kern="1200">
          <a:solidFill>
            <a:schemeClr val="tx1"/>
          </a:solidFill>
          <a:latin typeface="+mn-lt"/>
          <a:ea typeface="+mn-ea"/>
          <a:cs typeface="+mn-cs"/>
        </a:defRPr>
      </a:lvl4pPr>
      <a:lvl5pPr marL="1828686" algn="l" defTabSz="914343" rtl="0" eaLnBrk="1" latinLnBrk="0" hangingPunct="1">
        <a:defRPr sz="1800" kern="1200">
          <a:solidFill>
            <a:schemeClr val="tx1"/>
          </a:solidFill>
          <a:latin typeface="+mn-lt"/>
          <a:ea typeface="+mn-ea"/>
          <a:cs typeface="+mn-cs"/>
        </a:defRPr>
      </a:lvl5pPr>
      <a:lvl6pPr marL="2285857" algn="l" defTabSz="914343" rtl="0" eaLnBrk="1" latinLnBrk="0" hangingPunct="1">
        <a:defRPr sz="1800" kern="1200">
          <a:solidFill>
            <a:schemeClr val="tx1"/>
          </a:solidFill>
          <a:latin typeface="+mn-lt"/>
          <a:ea typeface="+mn-ea"/>
          <a:cs typeface="+mn-cs"/>
        </a:defRPr>
      </a:lvl6pPr>
      <a:lvl7pPr marL="2743029" algn="l" defTabSz="914343" rtl="0" eaLnBrk="1" latinLnBrk="0" hangingPunct="1">
        <a:defRPr sz="1800" kern="1200">
          <a:solidFill>
            <a:schemeClr val="tx1"/>
          </a:solidFill>
          <a:latin typeface="+mn-lt"/>
          <a:ea typeface="+mn-ea"/>
          <a:cs typeface="+mn-cs"/>
        </a:defRPr>
      </a:lvl7pPr>
      <a:lvl8pPr marL="3200200" algn="l" defTabSz="914343" rtl="0" eaLnBrk="1" latinLnBrk="0" hangingPunct="1">
        <a:defRPr sz="1800" kern="1200">
          <a:solidFill>
            <a:schemeClr val="tx1"/>
          </a:solidFill>
          <a:latin typeface="+mn-lt"/>
          <a:ea typeface="+mn-ea"/>
          <a:cs typeface="+mn-cs"/>
        </a:defRPr>
      </a:lvl8pPr>
      <a:lvl9pPr marL="3657372" algn="l" defTabSz="91434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7.png"/><Relationship Id="rId18" Type="http://schemas.openxmlformats.org/officeDocument/2006/relationships/image" Target="../media/image10.png"/><Relationship Id="rId3" Type="http://schemas.openxmlformats.org/officeDocument/2006/relationships/hyperlink" Target="https://www.hercules.com/dj-academy/" TargetMode="External"/><Relationship Id="rId21" Type="http://schemas.openxmlformats.org/officeDocument/2006/relationships/image" Target="../media/image19.svg"/><Relationship Id="rId7" Type="http://schemas.openxmlformats.org/officeDocument/2006/relationships/image" Target="../media/image4.png"/><Relationship Id="rId12" Type="http://schemas.openxmlformats.org/officeDocument/2006/relationships/image" Target="../media/image10.svg"/><Relationship Id="rId17" Type="http://schemas.openxmlformats.org/officeDocument/2006/relationships/image" Target="../media/image15.svg"/><Relationship Id="rId2" Type="http://schemas.openxmlformats.org/officeDocument/2006/relationships/image" Target="../media/image2.jpg"/><Relationship Id="rId16" Type="http://schemas.openxmlformats.org/officeDocument/2006/relationships/image" Target="../media/image9.png"/><Relationship Id="rId20" Type="http://schemas.openxmlformats.org/officeDocument/2006/relationships/image" Target="../media/image11.png"/><Relationship Id="rId1" Type="http://schemas.openxmlformats.org/officeDocument/2006/relationships/slideLayout" Target="../slideLayouts/slideLayout17.xml"/><Relationship Id="rId6" Type="http://schemas.openxmlformats.org/officeDocument/2006/relationships/image" Target="../media/image4.svg"/><Relationship Id="rId11" Type="http://schemas.openxmlformats.org/officeDocument/2006/relationships/image" Target="../media/image6.png"/><Relationship Id="rId5" Type="http://schemas.openxmlformats.org/officeDocument/2006/relationships/image" Target="../media/image3.png"/><Relationship Id="rId15" Type="http://schemas.openxmlformats.org/officeDocument/2006/relationships/image" Target="../media/image13.svg"/><Relationship Id="rId23" Type="http://schemas.openxmlformats.org/officeDocument/2006/relationships/image" Target="../media/image21.svg"/><Relationship Id="rId10" Type="http://schemas.openxmlformats.org/officeDocument/2006/relationships/image" Target="../media/image8.svg"/><Relationship Id="rId19" Type="http://schemas.openxmlformats.org/officeDocument/2006/relationships/image" Target="../media/image17.svg"/><Relationship Id="rId4" Type="http://schemas.openxmlformats.org/officeDocument/2006/relationships/hyperlink" Target="https://www.hercules.com/music/" TargetMode="External"/><Relationship Id="rId9" Type="http://schemas.openxmlformats.org/officeDocument/2006/relationships/image" Target="../media/image5.png"/><Relationship Id="rId14" Type="http://schemas.openxmlformats.org/officeDocument/2006/relationships/image" Target="../media/image8.png"/><Relationship Id="rId22" Type="http://schemas.openxmlformats.org/officeDocument/2006/relationships/image" Target="../media/image12.png"/></Relationships>
</file>

<file path=ppt/slides/_rels/slide2.xml.rels><?xml version="1.0" encoding="UTF-8" standalone="yes"?>
<Relationships xmlns="http://schemas.openxmlformats.org/package/2006/relationships"><Relationship Id="rId8" Type="http://schemas.openxmlformats.org/officeDocument/2006/relationships/image" Target="../media/image24.svg"/><Relationship Id="rId13" Type="http://schemas.openxmlformats.org/officeDocument/2006/relationships/image" Target="../media/image15.svg"/><Relationship Id="rId18" Type="http://schemas.openxmlformats.org/officeDocument/2006/relationships/image" Target="../media/image20.png"/><Relationship Id="rId3" Type="http://schemas.openxmlformats.org/officeDocument/2006/relationships/image" Target="../media/image14.png"/><Relationship Id="rId21" Type="http://schemas.openxmlformats.org/officeDocument/2006/relationships/hyperlink" Target="https://serato.com/dj/lite/downloads?systemrequirements#system-requirements" TargetMode="External"/><Relationship Id="rId7" Type="http://schemas.openxmlformats.org/officeDocument/2006/relationships/image" Target="../media/image15.png"/><Relationship Id="rId12" Type="http://schemas.openxmlformats.org/officeDocument/2006/relationships/image" Target="../media/image18.png"/><Relationship Id="rId17" Type="http://schemas.openxmlformats.org/officeDocument/2006/relationships/image" Target="../media/image29.svg"/><Relationship Id="rId2" Type="http://schemas.openxmlformats.org/officeDocument/2006/relationships/image" Target="../media/image13.jpg"/><Relationship Id="rId16" Type="http://schemas.openxmlformats.org/officeDocument/2006/relationships/image" Target="../media/image19.png"/><Relationship Id="rId20" Type="http://schemas.openxmlformats.org/officeDocument/2006/relationships/image" Target="../media/image21.jpeg"/><Relationship Id="rId1" Type="http://schemas.openxmlformats.org/officeDocument/2006/relationships/slideLayout" Target="../slideLayouts/slideLayout19.xml"/><Relationship Id="rId6" Type="http://schemas.openxmlformats.org/officeDocument/2006/relationships/image" Target="../media/image4.svg"/><Relationship Id="rId11" Type="http://schemas.openxmlformats.org/officeDocument/2006/relationships/image" Target="../media/image17.jpeg"/><Relationship Id="rId15" Type="http://schemas.openxmlformats.org/officeDocument/2006/relationships/image" Target="../media/image17.svg"/><Relationship Id="rId10" Type="http://schemas.openxmlformats.org/officeDocument/2006/relationships/image" Target="../media/image26.svg"/><Relationship Id="rId19" Type="http://schemas.openxmlformats.org/officeDocument/2006/relationships/image" Target="../media/image31.svg"/><Relationship Id="rId9" Type="http://schemas.openxmlformats.org/officeDocument/2006/relationships/image" Target="../media/image16.png"/><Relationship Id="rId14" Type="http://schemas.openxmlformats.org/officeDocument/2006/relationships/image" Target="../media/image10.png"/><Relationship Id="rId22" Type="http://schemas.openxmlformats.org/officeDocument/2006/relationships/hyperlink" Target="https://www.djuced.com/downloaddjuc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a:extLst>
              <a:ext uri="{FF2B5EF4-FFF2-40B4-BE49-F238E27FC236}">
                <a16:creationId xmlns="" xmlns:a16="http://schemas.microsoft.com/office/drawing/2014/main" id="{BFFD64AA-8B8F-4F58-88F1-4B229E1EF24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4190" y="1063262"/>
            <a:ext cx="5391834" cy="3269852"/>
          </a:xfrm>
          <a:prstGeom prst="rect">
            <a:avLst/>
          </a:prstGeom>
        </p:spPr>
      </p:pic>
      <p:sp>
        <p:nvSpPr>
          <p:cNvPr id="23" name="Rectangle 22">
            <a:extLst>
              <a:ext uri="{FF2B5EF4-FFF2-40B4-BE49-F238E27FC236}">
                <a16:creationId xmlns="" xmlns:a16="http://schemas.microsoft.com/office/drawing/2014/main" id="{475E7F16-3A6B-B686-8302-FEBDD97A939E}"/>
              </a:ext>
            </a:extLst>
          </p:cNvPr>
          <p:cNvSpPr/>
          <p:nvPr/>
        </p:nvSpPr>
        <p:spPr>
          <a:xfrm>
            <a:off x="3241099" y="1131345"/>
            <a:ext cx="3344054" cy="3207602"/>
          </a:xfrm>
          <a:prstGeom prst="rect">
            <a:avLst/>
          </a:prstGeom>
          <a:solidFill>
            <a:srgbClr val="FFFFFF">
              <a:alpha val="67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texte 2"/>
          <p:cNvSpPr>
            <a:spLocks noGrp="1"/>
          </p:cNvSpPr>
          <p:nvPr>
            <p:ph type="body" sz="half" idx="17"/>
          </p:nvPr>
        </p:nvSpPr>
        <p:spPr>
          <a:xfrm>
            <a:off x="51891" y="6876256"/>
            <a:ext cx="3388318" cy="1728192"/>
          </a:xfrm>
        </p:spPr>
        <p:txBody>
          <a:bodyPr rIns="36000"/>
          <a:lstStyle/>
          <a:p>
            <a:r>
              <a:rPr lang="en-US" b="1" dirty="0" smtClean="0"/>
              <a:t>Everything you need to become a DJ</a:t>
            </a:r>
            <a:endParaRPr lang="en-US" b="1" noProof="0" dirty="0" smtClean="0"/>
          </a:p>
          <a:p>
            <a:pPr marL="115888" lvl="1" indent="-115888">
              <a:buFont typeface="Arial" panose="020B0604020202020204" pitchFamily="34" charset="0"/>
              <a:buChar char="•"/>
            </a:pPr>
            <a:r>
              <a:rPr lang="en-US" sz="800" b="1" noProof="0" dirty="0" smtClean="0">
                <a:latin typeface="Segoe UI" panose="020B0502040204020203" pitchFamily="34" charset="0"/>
                <a:cs typeface="Segoe UI" panose="020B0502040204020203" pitchFamily="34" charset="0"/>
              </a:rPr>
              <a:t>2-deck DJ controller</a:t>
            </a:r>
            <a:r>
              <a:rPr lang="en-US" sz="800" noProof="0" dirty="0" smtClean="0">
                <a:latin typeface="Segoe UI" panose="020B0502040204020203" pitchFamily="34" charset="0"/>
                <a:cs typeface="Segoe UI" panose="020B0502040204020203" pitchFamily="34" charset="0"/>
              </a:rPr>
              <a:t> with built-in audio</a:t>
            </a:r>
            <a:endParaRPr lang="en-US" sz="800" dirty="0" smtClean="0">
              <a:latin typeface="Segoe UI" panose="020B0502040204020203" pitchFamily="34" charset="0"/>
              <a:cs typeface="Segoe UI" panose="020B0502040204020203" pitchFamily="34" charset="0"/>
            </a:endParaRPr>
          </a:p>
          <a:p>
            <a:pPr marL="115888" lvl="1" indent="-115888">
              <a:buFont typeface="Arial" panose="020B0604020202020204" pitchFamily="34" charset="0"/>
              <a:buChar char="•"/>
            </a:pPr>
            <a:r>
              <a:rPr lang="en-US" sz="800" b="1" dirty="0" smtClean="0">
                <a:latin typeface="Segoe UI" panose="020B0502040204020203" pitchFamily="34" charset="0"/>
                <a:cs typeface="Segoe UI" panose="020B0502040204020203" pitchFamily="34" charset="0"/>
              </a:rPr>
              <a:t>Serato</a:t>
            </a:r>
            <a:r>
              <a:rPr lang="en-US" sz="800" b="1" baseline="30000" dirty="0" smtClean="0">
                <a:latin typeface="Segoe UI" panose="020B0502040204020203" pitchFamily="34" charset="0"/>
                <a:cs typeface="Segoe UI" panose="020B0502040204020203" pitchFamily="34" charset="0"/>
              </a:rPr>
              <a:t>®</a:t>
            </a:r>
            <a:r>
              <a:rPr lang="en-US" sz="800" b="1" dirty="0" smtClean="0">
                <a:latin typeface="Segoe UI" panose="020B0502040204020203" pitchFamily="34" charset="0"/>
                <a:cs typeface="Segoe UI" panose="020B0502040204020203" pitchFamily="34" charset="0"/>
              </a:rPr>
              <a:t> DJ Lite</a:t>
            </a:r>
            <a:r>
              <a:rPr lang="en-US" sz="800" dirty="0" smtClean="0">
                <a:latin typeface="Segoe UI" panose="020B0502040204020203" pitchFamily="34" charset="0"/>
                <a:cs typeface="Segoe UI" panose="020B0502040204020203" pitchFamily="34" charset="0"/>
              </a:rPr>
              <a:t> and </a:t>
            </a:r>
            <a:r>
              <a:rPr lang="en-US" sz="800" b="1" dirty="0" smtClean="0">
                <a:latin typeface="Segoe UI" panose="020B0502040204020203" pitchFamily="34" charset="0"/>
                <a:cs typeface="Segoe UI" panose="020B0502040204020203" pitchFamily="34" charset="0"/>
              </a:rPr>
              <a:t>DJUCED</a:t>
            </a:r>
            <a:r>
              <a:rPr lang="en-US" sz="800" b="1" baseline="30000" dirty="0" smtClean="0">
                <a:latin typeface="Segoe UI" panose="020B0502040204020203" pitchFamily="34" charset="0"/>
                <a:cs typeface="Segoe UI" panose="020B0502040204020203" pitchFamily="34" charset="0"/>
                <a:sym typeface="Symbol"/>
              </a:rPr>
              <a:t></a:t>
            </a:r>
            <a:r>
              <a:rPr lang="en-US" sz="800" dirty="0" smtClean="0">
                <a:latin typeface="Segoe UI" panose="020B0502040204020203" pitchFamily="34" charset="0"/>
                <a:cs typeface="Segoe UI" panose="020B0502040204020203" pitchFamily="34" charset="0"/>
              </a:rPr>
              <a:t> software for Windows</a:t>
            </a:r>
            <a:r>
              <a:rPr lang="en-US" sz="800" baseline="30000" dirty="0" smtClean="0">
                <a:latin typeface="Segoe UI" panose="020B0502040204020203" pitchFamily="34" charset="0"/>
                <a:cs typeface="Segoe UI" panose="020B0502040204020203" pitchFamily="34" charset="0"/>
              </a:rPr>
              <a:t>®</a:t>
            </a:r>
            <a:r>
              <a:rPr lang="en-US" sz="800" dirty="0" smtClean="0">
                <a:latin typeface="Segoe UI" panose="020B0502040204020203" pitchFamily="34" charset="0"/>
                <a:cs typeface="Segoe UI" panose="020B0502040204020203" pitchFamily="34" charset="0"/>
              </a:rPr>
              <a:t>/macOS</a:t>
            </a:r>
            <a:r>
              <a:rPr lang="en-US" sz="800" baseline="30000" dirty="0" smtClean="0">
                <a:latin typeface="Segoe UI" panose="020B0502040204020203" pitchFamily="34" charset="0"/>
                <a:cs typeface="Segoe UI" panose="020B0502040204020203" pitchFamily="34" charset="0"/>
              </a:rPr>
              <a:t>®</a:t>
            </a:r>
          </a:p>
          <a:p>
            <a:pPr marL="115888" lvl="1" indent="-115888">
              <a:buFont typeface="Arial" panose="020B0604020202020204" pitchFamily="34" charset="0"/>
              <a:buChar char="•"/>
            </a:pPr>
            <a:r>
              <a:rPr lang="en-US" sz="800" b="1" noProof="0" dirty="0" smtClean="0">
                <a:latin typeface="Segoe UI" panose="020B0502040204020203" pitchFamily="34" charset="0"/>
                <a:cs typeface="Segoe UI" panose="020B0502040204020203" pitchFamily="34" charset="0"/>
              </a:rPr>
              <a:t>Active speakers (2 x 20 watts RMS)</a:t>
            </a:r>
            <a:r>
              <a:rPr lang="en-US" sz="800" noProof="0" dirty="0" smtClean="0">
                <a:latin typeface="Segoe UI" panose="020B0502040204020203" pitchFamily="34" charset="0"/>
                <a:cs typeface="Segoe UI" panose="020B0502040204020203" pitchFamily="34" charset="0"/>
              </a:rPr>
              <a:t> </a:t>
            </a:r>
            <a:r>
              <a:rPr lang="en-US" sz="800" dirty="0" smtClean="0">
                <a:latin typeface="Segoe UI" panose="020B0502040204020203" pitchFamily="34" charset="0"/>
                <a:cs typeface="Segoe UI" panose="020B0502040204020203" pitchFamily="34" charset="0"/>
              </a:rPr>
              <a:t>for mixing at home</a:t>
            </a:r>
            <a:endParaRPr lang="en-US" sz="800" noProof="0" dirty="0" smtClean="0">
              <a:latin typeface="Segoe UI" panose="020B0502040204020203" pitchFamily="34" charset="0"/>
              <a:cs typeface="Segoe UI" panose="020B0502040204020203" pitchFamily="34" charset="0"/>
            </a:endParaRPr>
          </a:p>
          <a:p>
            <a:pPr marL="115888" lvl="1" indent="-115888">
              <a:buFont typeface="Arial" panose="020B0604020202020204" pitchFamily="34" charset="0"/>
              <a:buChar char="•"/>
            </a:pPr>
            <a:r>
              <a:rPr lang="en-US" sz="800" b="1" noProof="0" dirty="0" smtClean="0">
                <a:latin typeface="Segoe UI" panose="020B0502040204020203" pitchFamily="34" charset="0"/>
                <a:cs typeface="Segoe UI" panose="020B0502040204020203" pitchFamily="34" charset="0"/>
              </a:rPr>
              <a:t>DJ headphones</a:t>
            </a:r>
            <a:r>
              <a:rPr lang="en-US" sz="800" dirty="0" smtClean="0">
                <a:latin typeface="Segoe UI" panose="020B0502040204020203" pitchFamily="34" charset="0"/>
                <a:cs typeface="Segoe UI" panose="020B0502040204020203" pitchFamily="34" charset="0"/>
              </a:rPr>
              <a:t> to monitor upcoming tracks</a:t>
            </a:r>
            <a:endParaRPr lang="en-US" sz="800" noProof="0" dirty="0" smtClean="0">
              <a:latin typeface="Segoe UI" panose="020B0502040204020203" pitchFamily="34" charset="0"/>
              <a:cs typeface="Segoe UI" panose="020B0502040204020203" pitchFamily="34" charset="0"/>
            </a:endParaRPr>
          </a:p>
          <a:p>
            <a:pPr>
              <a:spcBef>
                <a:spcPts val="600"/>
              </a:spcBef>
            </a:pPr>
            <a:r>
              <a:rPr lang="en-US" b="1" noProof="0" dirty="0" smtClean="0"/>
              <a:t>Nothing else to add</a:t>
            </a:r>
          </a:p>
          <a:p>
            <a:pPr marL="115888" lvl="1" indent="-115888">
              <a:buFont typeface="Arial" panose="020B0604020202020204" pitchFamily="34" charset="0"/>
              <a:buChar char="•"/>
            </a:pPr>
            <a:r>
              <a:rPr lang="en-US" sz="800" b="1" noProof="0" dirty="0" smtClean="0">
                <a:latin typeface="Segoe UI" panose="020B0502040204020203" pitchFamily="34" charset="0"/>
                <a:cs typeface="Segoe UI" panose="020B0502040204020203" pitchFamily="34" charset="0"/>
              </a:rPr>
              <a:t>No need for extra cables:</a:t>
            </a:r>
            <a:r>
              <a:rPr lang="en-US" sz="800" noProof="0" dirty="0" smtClean="0">
                <a:latin typeface="Segoe UI" panose="020B0502040204020203" pitchFamily="34" charset="0"/>
                <a:cs typeface="Segoe UI" panose="020B0502040204020203" pitchFamily="34" charset="0"/>
              </a:rPr>
              <a:t> USB and audio cables are right there in the box</a:t>
            </a:r>
          </a:p>
          <a:p>
            <a:pPr marL="115888" lvl="1" indent="-115888">
              <a:buFont typeface="Arial" panose="020B0604020202020204" pitchFamily="34" charset="0"/>
              <a:buChar char="•"/>
            </a:pPr>
            <a:r>
              <a:rPr lang="en-US" sz="800" b="1" dirty="0" smtClean="0">
                <a:latin typeface="Segoe UI" panose="020B0502040204020203" pitchFamily="34" charset="0"/>
                <a:cs typeface="Segoe UI" panose="020B0502040204020203" pitchFamily="34" charset="0"/>
              </a:rPr>
              <a:t>Tutorials</a:t>
            </a:r>
            <a:r>
              <a:rPr lang="en-US" sz="800" dirty="0" smtClean="0">
                <a:latin typeface="Segoe UI" panose="020B0502040204020203" pitchFamily="34" charset="0"/>
                <a:cs typeface="Segoe UI" panose="020B0502040204020203" pitchFamily="34" charset="0"/>
              </a:rPr>
              <a:t> at </a:t>
            </a:r>
            <a:r>
              <a:rPr lang="en-US" sz="800" dirty="0" smtClean="0">
                <a:latin typeface="Segoe UI" panose="020B0502040204020203" pitchFamily="34" charset="0"/>
                <a:cs typeface="Segoe UI" panose="020B0502040204020203" pitchFamily="34" charset="0"/>
                <a:hlinkClick r:id="rId3"/>
              </a:rPr>
              <a:t>https://www.hercules.com/dj-academy/</a:t>
            </a:r>
            <a:endParaRPr lang="en-US" sz="800" dirty="0" smtClean="0">
              <a:latin typeface="Segoe UI" panose="020B0502040204020203" pitchFamily="34" charset="0"/>
              <a:cs typeface="Segoe UI" panose="020B0502040204020203" pitchFamily="34" charset="0"/>
            </a:endParaRPr>
          </a:p>
          <a:p>
            <a:pPr marL="115888" lvl="1" indent="-115888">
              <a:buFont typeface="Arial" panose="020B0604020202020204" pitchFamily="34" charset="0"/>
              <a:buChar char="•"/>
            </a:pPr>
            <a:r>
              <a:rPr lang="en-US" sz="800" b="1" dirty="0" smtClean="0">
                <a:latin typeface="Segoe UI" panose="020B0502040204020203" pitchFamily="34" charset="0"/>
                <a:cs typeface="Segoe UI" panose="020B0502040204020203" pitchFamily="34" charset="0"/>
              </a:rPr>
              <a:t>Royalty-free music</a:t>
            </a:r>
            <a:r>
              <a:rPr lang="en-US" sz="800" dirty="0" smtClean="0">
                <a:latin typeface="Segoe UI" panose="020B0502040204020203" pitchFamily="34" charset="0"/>
                <a:cs typeface="Segoe UI" panose="020B0502040204020203" pitchFamily="34" charset="0"/>
              </a:rPr>
              <a:t> at </a:t>
            </a:r>
            <a:r>
              <a:rPr lang="en-US" sz="800" dirty="0" smtClean="0">
                <a:latin typeface="Segoe UI" panose="020B0502040204020203" pitchFamily="34" charset="0"/>
                <a:cs typeface="Segoe UI" panose="020B0502040204020203" pitchFamily="34" charset="0"/>
                <a:hlinkClick r:id="rId4"/>
              </a:rPr>
              <a:t>https://www.hercules.com/music/</a:t>
            </a:r>
            <a:endParaRPr lang="en-US" sz="800" dirty="0">
              <a:latin typeface="Segoe UI" panose="020B0502040204020203" pitchFamily="34" charset="0"/>
              <a:cs typeface="Segoe UI" panose="020B0502040204020203" pitchFamily="34" charset="0"/>
            </a:endParaRPr>
          </a:p>
        </p:txBody>
      </p:sp>
      <p:sp>
        <p:nvSpPr>
          <p:cNvPr id="4" name="Espace réservé du texte 3"/>
          <p:cNvSpPr>
            <a:spLocks noGrp="1"/>
          </p:cNvSpPr>
          <p:nvPr>
            <p:ph type="body" sz="half" idx="16"/>
          </p:nvPr>
        </p:nvSpPr>
        <p:spPr>
          <a:xfrm>
            <a:off x="51891" y="6611112"/>
            <a:ext cx="6764435" cy="244800"/>
          </a:xfrm>
        </p:spPr>
        <p:txBody>
          <a:bodyPr/>
          <a:lstStyle/>
          <a:p>
            <a:r>
              <a:rPr lang="en-US" b="1" dirty="0" smtClean="0"/>
              <a:t>KEY FEATURES</a:t>
            </a:r>
          </a:p>
        </p:txBody>
      </p:sp>
      <p:sp>
        <p:nvSpPr>
          <p:cNvPr id="11" name="Espace réservé du texte 10"/>
          <p:cNvSpPr>
            <a:spLocks noGrp="1"/>
          </p:cNvSpPr>
          <p:nvPr>
            <p:ph type="body" sz="half" idx="2"/>
          </p:nvPr>
        </p:nvSpPr>
        <p:spPr>
          <a:xfrm>
            <a:off x="3303254" y="4678055"/>
            <a:ext cx="3510122" cy="1672049"/>
          </a:xfrm>
        </p:spPr>
        <p:txBody>
          <a:bodyPr wrap="square" rIns="36000"/>
          <a:lstStyle/>
          <a:p>
            <a:r>
              <a:rPr lang="en-US" sz="1100" b="1" dirty="0" smtClean="0"/>
              <a:t>The complete kit to become a DJ</a:t>
            </a:r>
          </a:p>
          <a:p>
            <a:r>
              <a:rPr lang="en-US" sz="1050" dirty="0" smtClean="0"/>
              <a:t>Connect the DJ controller to your computer, connect the headphones and speakers to the DJ controller, and you’re ready to mix or scratch.</a:t>
            </a:r>
            <a:endParaRPr lang="en-US" sz="1050" noProof="0" dirty="0" smtClean="0"/>
          </a:p>
          <a:p>
            <a:pPr marL="115888" indent="-115888">
              <a:buFont typeface="Arial" panose="020B0604020202020204" pitchFamily="34" charset="0"/>
              <a:buChar char="•"/>
            </a:pPr>
            <a:r>
              <a:rPr lang="en-US" sz="1050" noProof="0" dirty="0" smtClean="0"/>
              <a:t>Download DJUCED</a:t>
            </a:r>
            <a:r>
              <a:rPr lang="en-US" sz="1050" baseline="30000" dirty="0" smtClean="0">
                <a:sym typeface="Symbol"/>
              </a:rPr>
              <a:t></a:t>
            </a:r>
            <a:r>
              <a:rPr lang="en-US" sz="1050" noProof="0" dirty="0" smtClean="0"/>
              <a:t> </a:t>
            </a:r>
            <a:r>
              <a:rPr lang="en-US" sz="1050" dirty="0" smtClean="0"/>
              <a:t>and Serato</a:t>
            </a:r>
            <a:r>
              <a:rPr lang="en-US" sz="1050" baseline="30000" dirty="0" smtClean="0"/>
              <a:t>®</a:t>
            </a:r>
            <a:r>
              <a:rPr lang="en-US" sz="1050" dirty="0" smtClean="0"/>
              <a:t> DJ Lite on </a:t>
            </a:r>
            <a:r>
              <a:rPr lang="en-US" sz="1050" noProof="0" dirty="0" smtClean="0"/>
              <a:t>PC</a:t>
            </a:r>
            <a:r>
              <a:rPr lang="en-US" sz="1050" dirty="0" smtClean="0"/>
              <a:t>/M</a:t>
            </a:r>
            <a:r>
              <a:rPr lang="en-US" sz="1050" noProof="0" dirty="0" smtClean="0"/>
              <a:t>ac</a:t>
            </a:r>
            <a:r>
              <a:rPr lang="en-US" sz="1050" baseline="30000" noProof="0" dirty="0" smtClean="0"/>
              <a:t>®</a:t>
            </a:r>
            <a:r>
              <a:rPr lang="en-US" sz="1050" noProof="0" dirty="0" smtClean="0"/>
              <a:t> </a:t>
            </a:r>
          </a:p>
          <a:p>
            <a:pPr marL="115888" indent="-115888">
              <a:buFont typeface="Arial" panose="020B0604020202020204" pitchFamily="34" charset="0"/>
              <a:buChar char="•"/>
            </a:pPr>
            <a:r>
              <a:rPr lang="en-US" sz="1050" dirty="0" smtClean="0"/>
              <a:t>Control the mix on </a:t>
            </a:r>
            <a:r>
              <a:rPr lang="en-US" sz="1050" noProof="0" dirty="0" smtClean="0"/>
              <a:t>DJControl Inpulse 300 MK2</a:t>
            </a:r>
          </a:p>
          <a:p>
            <a:pPr marL="115888" indent="-115888">
              <a:buFont typeface="Arial" panose="020B0604020202020204" pitchFamily="34" charset="0"/>
              <a:buChar char="•"/>
            </a:pPr>
            <a:r>
              <a:rPr lang="en-US" sz="1050" noProof="0" dirty="0" smtClean="0"/>
              <a:t>Monitor upcoming tracks on the HDP DJ60 headphones</a:t>
            </a:r>
          </a:p>
          <a:p>
            <a:pPr marL="115888" indent="-115888">
              <a:buFont typeface="Arial" panose="020B0604020202020204" pitchFamily="34" charset="0"/>
              <a:buChar char="•"/>
            </a:pPr>
            <a:r>
              <a:rPr lang="en-US" sz="1050" dirty="0" smtClean="0"/>
              <a:t>Listen to your mix on the </a:t>
            </a:r>
            <a:r>
              <a:rPr lang="en-US" sz="1050" noProof="0" dirty="0" smtClean="0"/>
              <a:t>DJMonitor 42 speakers</a:t>
            </a:r>
            <a:endParaRPr lang="en-US" sz="1050" noProof="0" dirty="0"/>
          </a:p>
        </p:txBody>
      </p:sp>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rcRect/>
          <a:stretch/>
        </p:blipFill>
        <p:spPr bwMode="auto">
          <a:xfrm>
            <a:off x="302105" y="617715"/>
            <a:ext cx="6295247" cy="687412"/>
          </a:xfrm>
          <a:prstGeom prst="rect">
            <a:avLst/>
          </a:prstGeom>
          <a:noFill/>
          <a:extLst>
            <a:ext uri="{909E8E84-426E-40DD-AFC4-6F175D3DCCD1}">
              <a14:hiddenFill xmlns:a14="http://schemas.microsoft.com/office/drawing/2010/main">
                <a:solidFill>
                  <a:srgbClr val="FFFFFF"/>
                </a:solidFill>
              </a14:hiddenFill>
            </a:ext>
          </a:extLst>
        </p:spPr>
      </p:pic>
      <p:sp>
        <p:nvSpPr>
          <p:cNvPr id="2" name="Espace réservé du texte 1"/>
          <p:cNvSpPr>
            <a:spLocks noGrp="1"/>
          </p:cNvSpPr>
          <p:nvPr>
            <p:ph type="body" sz="half" idx="20"/>
          </p:nvPr>
        </p:nvSpPr>
        <p:spPr>
          <a:xfrm>
            <a:off x="3470636" y="6876256"/>
            <a:ext cx="3342740" cy="1728192"/>
          </a:xfrm>
        </p:spPr>
        <p:txBody>
          <a:bodyPr/>
          <a:lstStyle/>
          <a:p>
            <a:r>
              <a:rPr lang="en-US" b="1" dirty="0" smtClean="0"/>
              <a:t>Designed to help you progress as a DJ</a:t>
            </a:r>
          </a:p>
          <a:p>
            <a:pPr marL="115888" indent="-115888">
              <a:buFont typeface="Arial" panose="020B0604020202020204" pitchFamily="34" charset="0"/>
              <a:buChar char="•"/>
            </a:pPr>
            <a:r>
              <a:rPr lang="en-US" b="1" dirty="0" smtClean="0"/>
              <a:t>Video tutorials</a:t>
            </a:r>
            <a:r>
              <a:rPr lang="en-US" dirty="0" smtClean="0"/>
              <a:t> help you improve your skills</a:t>
            </a:r>
            <a:endParaRPr lang="en-US" b="1" dirty="0" smtClean="0"/>
          </a:p>
          <a:p>
            <a:pPr marL="115888" indent="-115888">
              <a:buFont typeface="Arial" panose="020B0604020202020204" pitchFamily="34" charset="0"/>
              <a:buChar char="•"/>
            </a:pPr>
            <a:r>
              <a:rPr lang="en-US" b="1" noProof="0" dirty="0" smtClean="0"/>
              <a:t>The Beatmatch Guide</a:t>
            </a:r>
            <a:r>
              <a:rPr lang="en-US" noProof="0" dirty="0" smtClean="0"/>
              <a:t> helps you sync up tracks </a:t>
            </a:r>
            <a:r>
              <a:rPr lang="en-US" b="1" noProof="0" dirty="0" smtClean="0"/>
              <a:t>manually</a:t>
            </a:r>
            <a:endParaRPr lang="en-US" noProof="0" dirty="0" smtClean="0"/>
          </a:p>
          <a:p>
            <a:pPr marL="115888" indent="-115888">
              <a:buFont typeface="Arial" panose="020B0604020202020204" pitchFamily="34" charset="0"/>
              <a:buChar char="•"/>
            </a:pPr>
            <a:r>
              <a:rPr lang="en-US" b="1" dirty="0" smtClean="0"/>
              <a:t>Complete controls</a:t>
            </a:r>
            <a:r>
              <a:rPr lang="en-US" dirty="0" smtClean="0"/>
              <a:t> (8 pads per deck, 3-band EQ) let you use the same DJing techniques as on a professional DJ controller</a:t>
            </a:r>
            <a:endParaRPr lang="en-US" noProof="0" dirty="0" smtClean="0"/>
          </a:p>
          <a:p>
            <a:pPr>
              <a:spcBef>
                <a:spcPts val="600"/>
              </a:spcBef>
            </a:pPr>
            <a:r>
              <a:rPr lang="en-US" b="1" dirty="0" smtClean="0"/>
              <a:t>Perfect for use on the go</a:t>
            </a:r>
            <a:endParaRPr lang="en-US" dirty="0" smtClean="0"/>
          </a:p>
          <a:p>
            <a:pPr marL="115888" indent="-115888">
              <a:buFont typeface="Arial" panose="020B0604020202020204" pitchFamily="34" charset="0"/>
              <a:buChar char="•"/>
            </a:pPr>
            <a:r>
              <a:rPr lang="en-US" b="1" dirty="0" smtClean="0"/>
              <a:t>Easy to transport:</a:t>
            </a:r>
            <a:r>
              <a:rPr lang="en-US" dirty="0" smtClean="0"/>
              <a:t> compact, lightweight DJ kit</a:t>
            </a:r>
          </a:p>
          <a:p>
            <a:pPr marL="115888" indent="-115888">
              <a:buFont typeface="Arial" panose="020B0604020202020204" pitchFamily="34" charset="0"/>
              <a:buChar char="•"/>
            </a:pPr>
            <a:r>
              <a:rPr lang="en-US" b="1" dirty="0" smtClean="0"/>
              <a:t>Quick to set up:</a:t>
            </a:r>
            <a:r>
              <a:rPr lang="en-US" dirty="0" smtClean="0"/>
              <a:t> simple software installation, and just 4 cables to connect (USB, speakers, power supply and headphones)</a:t>
            </a:r>
            <a:endParaRPr lang="en-US" dirty="0"/>
          </a:p>
        </p:txBody>
      </p:sp>
      <p:pic>
        <p:nvPicPr>
          <p:cNvPr id="8" name="Image 7"/>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rcRect l="29" r="29"/>
          <a:stretch/>
        </p:blipFill>
        <p:spPr>
          <a:xfrm>
            <a:off x="1808349" y="5464437"/>
            <a:ext cx="1245597" cy="888102"/>
          </a:xfrm>
          <a:prstGeom prst="rect">
            <a:avLst/>
          </a:prstGeom>
        </p:spPr>
      </p:pic>
      <p:pic>
        <p:nvPicPr>
          <p:cNvPr id="9" name="Image 8"/>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rcRect/>
          <a:stretch/>
        </p:blipFill>
        <p:spPr>
          <a:xfrm>
            <a:off x="84190" y="4584397"/>
            <a:ext cx="1617088" cy="1233922"/>
          </a:xfrm>
          <a:prstGeom prst="rect">
            <a:avLst/>
          </a:prstGeom>
        </p:spPr>
      </p:pic>
      <p:pic>
        <p:nvPicPr>
          <p:cNvPr id="12" name="Image 11">
            <a:extLst>
              <a:ext uri="{FF2B5EF4-FFF2-40B4-BE49-F238E27FC236}">
                <a16:creationId xmlns="" xmlns:a16="http://schemas.microsoft.com/office/drawing/2014/main" id="{43E544A1-16F5-4C36-BF15-043F01E95840}"/>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 xmlns:asvg="http://schemas.microsoft.com/office/drawing/2016/SVG/main" r:embed="rId12"/>
              </a:ext>
            </a:extLst>
          </a:blip>
          <a:srcRect/>
          <a:stretch/>
        </p:blipFill>
        <p:spPr>
          <a:xfrm>
            <a:off x="51891" y="5773528"/>
            <a:ext cx="1589367" cy="124657"/>
          </a:xfrm>
          <a:prstGeom prst="rect">
            <a:avLst/>
          </a:prstGeom>
        </p:spPr>
      </p:pic>
      <p:pic>
        <p:nvPicPr>
          <p:cNvPr id="18" name="Image 17">
            <a:extLst>
              <a:ext uri="{FF2B5EF4-FFF2-40B4-BE49-F238E27FC236}">
                <a16:creationId xmlns="" xmlns:a16="http://schemas.microsoft.com/office/drawing/2014/main" id="{181C24C5-A4A1-4289-A8C3-F6B4AEE8945C}"/>
              </a:ext>
            </a:extLst>
          </p:cNvPr>
          <p:cNvPicPr>
            <a:picLocks noChangeAspect="1"/>
          </p:cNvPicPr>
          <p:nvPr/>
        </p:nvPicPr>
        <p:blipFill>
          <a:blip r:embed="rId13" cstate="print">
            <a:extLst>
              <a:ext uri="{28A0092B-C50C-407E-A947-70E740481C1C}">
                <a14:useLocalDpi xmlns:a14="http://schemas.microsoft.com/office/drawing/2010/main" val="0"/>
              </a:ext>
            </a:extLst>
          </a:blip>
          <a:srcRect/>
          <a:stretch/>
        </p:blipFill>
        <p:spPr>
          <a:xfrm>
            <a:off x="2595966" y="4715266"/>
            <a:ext cx="504854" cy="551354"/>
          </a:xfrm>
          <a:prstGeom prst="rect">
            <a:avLst/>
          </a:prstGeom>
        </p:spPr>
      </p:pic>
      <p:pic>
        <p:nvPicPr>
          <p:cNvPr id="19" name="Image 18">
            <a:extLst>
              <a:ext uri="{FF2B5EF4-FFF2-40B4-BE49-F238E27FC236}">
                <a16:creationId xmlns="" xmlns:a16="http://schemas.microsoft.com/office/drawing/2014/main" id="{F2F3A416-AD74-4600-A42A-C3A6661DD69F}"/>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 xmlns:asvg="http://schemas.microsoft.com/office/drawing/2016/SVG/main" r:embed="rId15"/>
              </a:ext>
            </a:extLst>
          </a:blip>
          <a:srcRect/>
          <a:stretch/>
        </p:blipFill>
        <p:spPr>
          <a:xfrm>
            <a:off x="2006792" y="4962211"/>
            <a:ext cx="512935" cy="142482"/>
          </a:xfrm>
          <a:prstGeom prst="rect">
            <a:avLst/>
          </a:prstGeom>
        </p:spPr>
      </p:pic>
      <p:pic>
        <p:nvPicPr>
          <p:cNvPr id="16" name="Graphique 15">
            <a:extLst>
              <a:ext uri="{FF2B5EF4-FFF2-40B4-BE49-F238E27FC236}">
                <a16:creationId xmlns="" xmlns:a16="http://schemas.microsoft.com/office/drawing/2014/main" id="{8154763B-BE82-F69A-479E-369B73B2048F}"/>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 xmlns:asvg="http://schemas.microsoft.com/office/drawing/2016/SVG/main" r:embed="rId17"/>
              </a:ext>
            </a:extLst>
          </a:blip>
          <a:stretch>
            <a:fillRect/>
          </a:stretch>
        </p:blipFill>
        <p:spPr>
          <a:xfrm>
            <a:off x="3942014" y="4075335"/>
            <a:ext cx="1111956" cy="431876"/>
          </a:xfrm>
          <a:prstGeom prst="rect">
            <a:avLst/>
          </a:prstGeom>
        </p:spPr>
      </p:pic>
      <p:pic>
        <p:nvPicPr>
          <p:cNvPr id="21" name="Graphique 20">
            <a:extLst>
              <a:ext uri="{FF2B5EF4-FFF2-40B4-BE49-F238E27FC236}">
                <a16:creationId xmlns="" xmlns:a16="http://schemas.microsoft.com/office/drawing/2014/main" id="{13D0CCCF-9FAC-A85D-916A-1AE45B5BA813}"/>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 xmlns:asvg="http://schemas.microsoft.com/office/drawing/2016/SVG/main" r:embed="rId19"/>
              </a:ext>
            </a:extLst>
          </a:blip>
          <a:stretch>
            <a:fillRect/>
          </a:stretch>
        </p:blipFill>
        <p:spPr>
          <a:xfrm>
            <a:off x="5168537" y="4159911"/>
            <a:ext cx="1525627" cy="257335"/>
          </a:xfrm>
          <a:prstGeom prst="rect">
            <a:avLst/>
          </a:prstGeom>
        </p:spPr>
      </p:pic>
      <p:pic>
        <p:nvPicPr>
          <p:cNvPr id="13" name="Image 11">
            <a:extLst>
              <a:ext uri="{FF2B5EF4-FFF2-40B4-BE49-F238E27FC236}">
                <a16:creationId xmlns="" xmlns:a16="http://schemas.microsoft.com/office/drawing/2014/main" id="{5C2DE65D-CFE4-0820-0D7A-B89C9CA53246}"/>
              </a:ext>
            </a:extLst>
          </p:cNvPr>
          <p:cNvPicPr>
            <a:picLocks noChangeAspect="1"/>
          </p:cNvPicPr>
          <p:nvPr/>
        </p:nvPicPr>
        <p:blipFill>
          <a:blip r:embed="rId20" cstate="print">
            <a:extLst>
              <a:ext uri="{28A0092B-C50C-407E-A947-70E740481C1C}">
                <a14:useLocalDpi xmlns:a14="http://schemas.microsoft.com/office/drawing/2010/main" val="0"/>
              </a:ext>
              <a:ext uri="{96DAC541-7B7A-43D3-8B79-37D633B846F1}">
                <asvg:svgBlip xmlns="" xmlns:asvg="http://schemas.microsoft.com/office/drawing/2016/SVG/main" r:embed="rId21"/>
              </a:ext>
            </a:extLst>
          </a:blip>
          <a:srcRect/>
          <a:stretch/>
        </p:blipFill>
        <p:spPr>
          <a:xfrm>
            <a:off x="1796698" y="6374591"/>
            <a:ext cx="1349528" cy="121854"/>
          </a:xfrm>
          <a:prstGeom prst="rect">
            <a:avLst/>
          </a:prstGeom>
        </p:spPr>
      </p:pic>
      <p:pic>
        <p:nvPicPr>
          <p:cNvPr id="22" name="Graphique 21">
            <a:extLst>
              <a:ext uri="{FF2B5EF4-FFF2-40B4-BE49-F238E27FC236}">
                <a16:creationId xmlns="" xmlns:a16="http://schemas.microsoft.com/office/drawing/2014/main" id="{93BAC4A6-A806-E200-4263-B12D1DCAEDD4}"/>
              </a:ext>
            </a:extLst>
          </p:cNvPr>
          <p:cNvPicPr>
            <a:picLocks noChangeAspect="1"/>
          </p:cNvPicPr>
          <p:nvPr/>
        </p:nvPicPr>
        <p:blipFill>
          <a:blip r:embed="rId22" cstate="print">
            <a:extLst>
              <a:ext uri="{28A0092B-C50C-407E-A947-70E740481C1C}">
                <a14:useLocalDpi xmlns:a14="http://schemas.microsoft.com/office/drawing/2010/main" val="0"/>
              </a:ext>
              <a:ext uri="{96DAC541-7B7A-43D3-8B79-37D633B846F1}">
                <asvg:svgBlip xmlns="" xmlns:asvg="http://schemas.microsoft.com/office/drawing/2016/SVG/main" r:embed="rId23"/>
              </a:ext>
            </a:extLst>
          </a:blip>
          <a:stretch>
            <a:fillRect/>
          </a:stretch>
        </p:blipFill>
        <p:spPr>
          <a:xfrm>
            <a:off x="3146226" y="1712246"/>
            <a:ext cx="3562564" cy="1902828"/>
          </a:xfrm>
          <a:prstGeom prst="rect">
            <a:avLst/>
          </a:prstGeom>
        </p:spPr>
      </p:pic>
    </p:spTree>
    <p:extLst>
      <p:ext uri="{BB962C8B-B14F-4D97-AF65-F5344CB8AC3E}">
        <p14:creationId xmlns:p14="http://schemas.microsoft.com/office/powerpoint/2010/main" val="1585519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Espace réservé du texte 25"/>
          <p:cNvSpPr>
            <a:spLocks noGrp="1"/>
          </p:cNvSpPr>
          <p:nvPr>
            <p:ph type="body" sz="half" idx="20"/>
          </p:nvPr>
        </p:nvSpPr>
        <p:spPr>
          <a:xfrm>
            <a:off x="2981908" y="5537672"/>
            <a:ext cx="3759459" cy="906536"/>
          </a:xfrm>
        </p:spPr>
        <p:txBody>
          <a:bodyPr rIns="36000"/>
          <a:lstStyle/>
          <a:p>
            <a:pPr marL="115888" lvl="0" indent="-115888">
              <a:buFont typeface="Arial" panose="020B0604020202020204" pitchFamily="34" charset="0"/>
              <a:buChar char="•"/>
            </a:pPr>
            <a:r>
              <a:rPr lang="en-US" sz="700" dirty="0" smtClean="0">
                <a:solidFill>
                  <a:prstClr val="black"/>
                </a:solidFill>
              </a:rPr>
              <a:t>Hercules DJ software for mixing and performing, including a </a:t>
            </a:r>
            <a:r>
              <a:rPr lang="en-US" sz="700" b="1" dirty="0" smtClean="0">
                <a:solidFill>
                  <a:prstClr val="black"/>
                </a:solidFill>
              </a:rPr>
              <a:t>wide range of useful features for DJing</a:t>
            </a:r>
          </a:p>
          <a:p>
            <a:pPr marL="115888" lvl="0" indent="-115888">
              <a:buFont typeface="Arial" panose="020B0604020202020204" pitchFamily="34" charset="0"/>
              <a:buChar char="•"/>
            </a:pPr>
            <a:r>
              <a:rPr lang="en-US" sz="700" b="1" dirty="0" smtClean="0">
                <a:solidFill>
                  <a:prstClr val="black"/>
                </a:solidFill>
              </a:rPr>
              <a:t>Intelligent Music Assistant (IMA):</a:t>
            </a:r>
            <a:r>
              <a:rPr lang="en-US" sz="700" dirty="0" smtClean="0">
                <a:solidFill>
                  <a:prstClr val="black"/>
                </a:solidFill>
              </a:rPr>
              <a:t> suggests the best upcoming tracks from your music library, to help you stay inspired</a:t>
            </a:r>
          </a:p>
          <a:p>
            <a:pPr marL="115888" lvl="0" indent="-115888">
              <a:buFont typeface="Arial" panose="020B0604020202020204" pitchFamily="34" charset="0"/>
              <a:buChar char="•"/>
            </a:pPr>
            <a:r>
              <a:rPr lang="en-US" sz="700" b="1" dirty="0" smtClean="0">
                <a:solidFill>
                  <a:prstClr val="black"/>
                </a:solidFill>
              </a:rPr>
              <a:t>Stems:</a:t>
            </a:r>
            <a:r>
              <a:rPr lang="en-US" sz="700" dirty="0" smtClean="0">
                <a:solidFill>
                  <a:prstClr val="black"/>
                </a:solidFill>
              </a:rPr>
              <a:t> splits your tracks into vocal and instrumental parts, for mixing and mashups</a:t>
            </a:r>
          </a:p>
          <a:p>
            <a:pPr marL="115888" lvl="0" indent="-115888">
              <a:buFont typeface="Arial" panose="020B0604020202020204" pitchFamily="34" charset="0"/>
              <a:buChar char="•"/>
            </a:pPr>
            <a:r>
              <a:rPr lang="en-US" sz="700" dirty="0" smtClean="0">
                <a:solidFill>
                  <a:prstClr val="black"/>
                </a:solidFill>
              </a:rPr>
              <a:t>Mix music from </a:t>
            </a:r>
            <a:r>
              <a:rPr lang="en-US" sz="700" b="1" dirty="0" smtClean="0">
                <a:solidFill>
                  <a:prstClr val="black"/>
                </a:solidFill>
              </a:rPr>
              <a:t>streaming services:</a:t>
            </a:r>
            <a:r>
              <a:rPr lang="en-US" sz="700" dirty="0" smtClean="0">
                <a:solidFill>
                  <a:prstClr val="black"/>
                </a:solidFill>
              </a:rPr>
              <a:t> Beatport, Beatsource, SoundCloud Go+ and TIDAL (DJ subscription required)</a:t>
            </a:r>
            <a:endParaRPr lang="en-US" sz="700" dirty="0">
              <a:solidFill>
                <a:prstClr val="black"/>
              </a:solidFill>
            </a:endParaRPr>
          </a:p>
        </p:txBody>
      </p:sp>
      <p:graphicFrame>
        <p:nvGraphicFramePr>
          <p:cNvPr id="19" name="Tableau 18"/>
          <p:cNvGraphicFramePr>
            <a:graphicFrameLocks noGrp="1"/>
          </p:cNvGraphicFramePr>
          <p:nvPr>
            <p:extLst>
              <p:ext uri="{D42A27DB-BD31-4B8C-83A1-F6EECF244321}">
                <p14:modId xmlns:p14="http://schemas.microsoft.com/office/powerpoint/2010/main" val="930385858"/>
              </p:ext>
            </p:extLst>
          </p:nvPr>
        </p:nvGraphicFramePr>
        <p:xfrm>
          <a:off x="210312" y="7424928"/>
          <a:ext cx="2596896" cy="1102999"/>
        </p:xfrm>
        <a:graphic>
          <a:graphicData uri="http://schemas.openxmlformats.org/drawingml/2006/table">
            <a:tbl>
              <a:tblPr firstRow="1" bandRow="1">
                <a:tableStyleId>{073A0DAA-6AF3-43AB-8588-CEC1D06C72B9}</a:tableStyleId>
              </a:tblPr>
              <a:tblGrid>
                <a:gridCol w="2596896">
                  <a:extLst>
                    <a:ext uri="{9D8B030D-6E8A-4147-A177-3AD203B41FA5}">
                      <a16:colId xmlns="" xmlns:a16="http://schemas.microsoft.com/office/drawing/2014/main" val="20000"/>
                    </a:ext>
                  </a:extLst>
                </a:gridCol>
              </a:tblGrid>
              <a:tr h="256032">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1000" b="1" u="none" kern="12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PACKAGING INFORMATION</a:t>
                      </a:r>
                      <a:endParaRPr lang="en-US" sz="1000" b="1" u="none" kern="120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a:solidFill>
                      <a:srgbClr val="0DFFBC"/>
                    </a:solidFill>
                  </a:tcPr>
                </a:tc>
                <a:extLst>
                  <a:ext uri="{0D108BD9-81ED-4DB2-BD59-A6C34878D82A}">
                    <a16:rowId xmlns="" xmlns:a16="http://schemas.microsoft.com/office/drawing/2014/main" val="10000"/>
                  </a:ext>
                </a:extLst>
              </a:tr>
              <a:tr h="0">
                <a:tc>
                  <a:txBody>
                    <a:bodyPr/>
                    <a:lstStyle/>
                    <a:p>
                      <a:pPr defTabSz="985838">
                        <a:tabLst>
                          <a:tab pos="1200150" algn="l"/>
                        </a:tabLst>
                      </a:pPr>
                      <a:r>
                        <a:rPr lang="en-US" sz="650" b="1" noProof="0" dirty="0" smtClean="0">
                          <a:solidFill>
                            <a:schemeClr val="tx1"/>
                          </a:solidFill>
                          <a:latin typeface="Segoe UI" panose="020B0502040204020203" pitchFamily="34" charset="0"/>
                          <a:ea typeface="+mn-ea"/>
                          <a:cs typeface="Segoe UI" panose="020B0502040204020203" pitchFamily="34" charset="0"/>
                        </a:rPr>
                        <a:t>Box dimensions</a:t>
                      </a:r>
                      <a:r>
                        <a:rPr lang="en-US" sz="650" b="0" noProof="0" dirty="0" smtClean="0">
                          <a:solidFill>
                            <a:schemeClr val="dk1"/>
                          </a:solidFill>
                          <a:latin typeface="Segoe UI" panose="020B0502040204020203" pitchFamily="34" charset="0"/>
                          <a:ea typeface="+mn-ea"/>
                          <a:cs typeface="Segoe UI" panose="020B0502040204020203" pitchFamily="34" charset="0"/>
                        </a:rPr>
                        <a:t>	21.2 x 13.5 x 14.8” </a:t>
                      </a:r>
                      <a:r>
                        <a:rPr lang="en-US" sz="650" b="0" i="0" kern="1200" spc="-10" baseline="0" noProof="0" dirty="0" smtClean="0">
                          <a:solidFill>
                            <a:schemeClr val="tx1"/>
                          </a:solidFill>
                          <a:latin typeface="Segoe UI" panose="020B0502040204020203" pitchFamily="34" charset="0"/>
                          <a:ea typeface="+mn-ea"/>
                          <a:cs typeface="Segoe UI" panose="020B0502040204020203" pitchFamily="34" charset="0"/>
                        </a:rPr>
                        <a:t>(W x H x D)</a:t>
                      </a:r>
                      <a:endParaRPr lang="en-US" sz="650" b="0" noProof="0" dirty="0" smtClean="0">
                        <a:solidFill>
                          <a:schemeClr val="dk1"/>
                        </a:solidFill>
                        <a:latin typeface="Segoe UI" panose="020B0502040204020203" pitchFamily="34" charset="0"/>
                        <a:ea typeface="+mn-ea"/>
                        <a:cs typeface="Segoe UI" panose="020B0502040204020203" pitchFamily="34" charset="0"/>
                      </a:endParaRPr>
                    </a:p>
                    <a:p>
                      <a:pPr defTabSz="985838">
                        <a:tabLst>
                          <a:tab pos="1200150" algn="l"/>
                        </a:tabLst>
                      </a:pPr>
                      <a:r>
                        <a:rPr lang="en-US" sz="650" b="0" i="0" kern="1200" spc="-10" baseline="0" noProof="0" dirty="0" smtClean="0">
                          <a:solidFill>
                            <a:schemeClr val="dk1"/>
                          </a:solidFill>
                          <a:latin typeface="Segoe UI" panose="020B0502040204020203" pitchFamily="34" charset="0"/>
                          <a:ea typeface="+mn-ea"/>
                          <a:cs typeface="Segoe UI" panose="020B0502040204020203" pitchFamily="34" charset="0"/>
                        </a:rPr>
                        <a:t>	</a:t>
                      </a:r>
                      <a:r>
                        <a:rPr lang="en-US" sz="650" b="0" i="0" kern="1200" spc="-10" baseline="0" noProof="0" dirty="0" smtClean="0">
                          <a:solidFill>
                            <a:schemeClr val="tx1"/>
                          </a:solidFill>
                          <a:latin typeface="Segoe UI" panose="020B0502040204020203" pitchFamily="34" charset="0"/>
                          <a:ea typeface="+mn-ea"/>
                          <a:cs typeface="Segoe UI" panose="020B0502040204020203" pitchFamily="34" charset="0"/>
                        </a:rPr>
                        <a:t>53.8 x 34.4 x 37.7 cm</a:t>
                      </a:r>
                    </a:p>
                  </a:txBody>
                  <a:tcPr marT="28800" marB="28800">
                    <a:noFill/>
                  </a:tcPr>
                </a:tc>
                <a:extLst>
                  <a:ext uri="{0D108BD9-81ED-4DB2-BD59-A6C34878D82A}">
                    <a16:rowId xmlns="" xmlns:a16="http://schemas.microsoft.com/office/drawing/2014/main" val="10002"/>
                  </a:ext>
                </a:extLst>
              </a:tr>
              <a:tr h="0">
                <a:tc>
                  <a:txBody>
                    <a:bodyPr/>
                    <a:lstStyle/>
                    <a:p>
                      <a:pPr marL="0" marR="0" lvl="0" indent="0" algn="l" defTabSz="985838" rtl="0" eaLnBrk="1" fontAlgn="auto" latinLnBrk="0" hangingPunct="1">
                        <a:lnSpc>
                          <a:spcPct val="100000"/>
                        </a:lnSpc>
                        <a:spcBef>
                          <a:spcPts val="0"/>
                        </a:spcBef>
                        <a:spcAft>
                          <a:spcPts val="0"/>
                        </a:spcAft>
                        <a:buClrTx/>
                        <a:buSzTx/>
                        <a:buFontTx/>
                        <a:buNone/>
                        <a:tabLst>
                          <a:tab pos="1200150" algn="l"/>
                        </a:tabLst>
                        <a:defRPr/>
                      </a:pPr>
                      <a:r>
                        <a:rPr lang="en-US" sz="650" b="1" noProof="0" dirty="0" smtClean="0">
                          <a:solidFill>
                            <a:schemeClr val="tx1"/>
                          </a:solidFill>
                          <a:latin typeface="Segoe UI" panose="020B0502040204020203" pitchFamily="34" charset="0"/>
                          <a:cs typeface="Segoe UI" panose="020B0502040204020203" pitchFamily="34" charset="0"/>
                        </a:rPr>
                        <a:t>Master</a:t>
                      </a:r>
                      <a:r>
                        <a:rPr lang="en-US" sz="650" b="1" baseline="0" noProof="0" dirty="0" smtClean="0">
                          <a:solidFill>
                            <a:schemeClr val="tx1"/>
                          </a:solidFill>
                          <a:latin typeface="Segoe UI" panose="020B0502040204020203" pitchFamily="34" charset="0"/>
                          <a:cs typeface="Segoe UI" panose="020B0502040204020203" pitchFamily="34" charset="0"/>
                        </a:rPr>
                        <a:t> carton</a:t>
                      </a:r>
                      <a:r>
                        <a:rPr lang="en-US" sz="650" b="0" noProof="0" dirty="0" smtClean="0">
                          <a:latin typeface="Segoe UI" panose="020B0502040204020203" pitchFamily="34" charset="0"/>
                          <a:cs typeface="Segoe UI" panose="020B0502040204020203" pitchFamily="34" charset="0"/>
                        </a:rPr>
                        <a:t>	21.7 x 15.4</a:t>
                      </a:r>
                      <a:r>
                        <a:rPr lang="en-US" sz="650" b="0" baseline="0" noProof="0" dirty="0" smtClean="0">
                          <a:latin typeface="Segoe UI" panose="020B0502040204020203" pitchFamily="34" charset="0"/>
                          <a:cs typeface="Segoe UI" panose="020B0502040204020203" pitchFamily="34" charset="0"/>
                        </a:rPr>
                        <a:t> x 14.2“</a:t>
                      </a:r>
                    </a:p>
                    <a:p>
                      <a:pPr marL="0" marR="0" lvl="0" indent="0" algn="l" defTabSz="985838" rtl="0" eaLnBrk="1" fontAlgn="auto" latinLnBrk="0" hangingPunct="1">
                        <a:lnSpc>
                          <a:spcPct val="100000"/>
                        </a:lnSpc>
                        <a:spcBef>
                          <a:spcPts val="0"/>
                        </a:spcBef>
                        <a:spcAft>
                          <a:spcPts val="0"/>
                        </a:spcAft>
                        <a:buClrTx/>
                        <a:buSzTx/>
                        <a:buFontTx/>
                        <a:buNone/>
                        <a:tabLst>
                          <a:tab pos="1200150" algn="l"/>
                        </a:tabLst>
                        <a:defRPr/>
                      </a:pPr>
                      <a:r>
                        <a:rPr lang="en-US" sz="650" b="0" noProof="0" dirty="0" smtClean="0">
                          <a:latin typeface="Segoe UI" panose="020B0502040204020203" pitchFamily="34" charset="0"/>
                          <a:cs typeface="Segoe UI" panose="020B0502040204020203" pitchFamily="34" charset="0"/>
                        </a:rPr>
                        <a:t>	55 x 39 x 36 cm</a:t>
                      </a:r>
                      <a:endParaRPr lang="en-US" sz="650" b="0" kern="1200" baseline="0" noProof="0" dirty="0">
                        <a:solidFill>
                          <a:schemeClr val="tx1"/>
                        </a:solidFill>
                        <a:latin typeface="Segoe UI" panose="020B0502040204020203" pitchFamily="34" charset="0"/>
                        <a:ea typeface="+mn-ea"/>
                        <a:cs typeface="Segoe UI" panose="020B0502040204020203" pitchFamily="34" charset="0"/>
                      </a:endParaRPr>
                    </a:p>
                  </a:txBody>
                  <a:tcPr marT="28800" marB="28800">
                    <a:solidFill>
                      <a:schemeClr val="bg1">
                        <a:lumMod val="95000"/>
                      </a:schemeClr>
                    </a:solidFill>
                  </a:tcPr>
                </a:tc>
                <a:extLst>
                  <a:ext uri="{0D108BD9-81ED-4DB2-BD59-A6C34878D82A}">
                    <a16:rowId xmlns="" xmlns:a16="http://schemas.microsoft.com/office/drawing/2014/main" val="2653973798"/>
                  </a:ext>
                </a:extLst>
              </a:tr>
              <a:tr h="150325">
                <a:tc>
                  <a:txBody>
                    <a:bodyPr/>
                    <a:lstStyle/>
                    <a:p>
                      <a:pPr marL="0" marR="0" lvl="0" indent="0" algn="l" defTabSz="914343" rtl="0" eaLnBrk="1" fontAlgn="auto" latinLnBrk="0" hangingPunct="1">
                        <a:lnSpc>
                          <a:spcPct val="100000"/>
                        </a:lnSpc>
                        <a:spcBef>
                          <a:spcPts val="0"/>
                        </a:spcBef>
                        <a:spcAft>
                          <a:spcPts val="0"/>
                        </a:spcAft>
                        <a:buClrTx/>
                        <a:buSzTx/>
                        <a:buFontTx/>
                        <a:buNone/>
                        <a:tabLst>
                          <a:tab pos="1543050" algn="l"/>
                        </a:tabLst>
                        <a:defRPr/>
                      </a:pPr>
                      <a:r>
                        <a:rPr lang="en-US" sz="650" b="1" noProof="0" dirty="0" smtClean="0">
                          <a:solidFill>
                            <a:schemeClr val="tx1"/>
                          </a:solidFill>
                          <a:latin typeface="Segoe UI" panose="020B0502040204020203" pitchFamily="34" charset="0"/>
                          <a:cs typeface="Segoe UI" panose="020B0502040204020203" pitchFamily="34" charset="0"/>
                        </a:rPr>
                        <a:t>Units per master carton</a:t>
                      </a:r>
                      <a:r>
                        <a:rPr lang="en-US" sz="650" b="0" noProof="0" dirty="0" smtClean="0">
                          <a:solidFill>
                            <a:schemeClr val="dk1"/>
                          </a:solidFill>
                          <a:latin typeface="Segoe UI" panose="020B0502040204020203" pitchFamily="34" charset="0"/>
                          <a:cs typeface="Segoe UI" panose="020B0502040204020203" pitchFamily="34" charset="0"/>
                        </a:rPr>
                        <a:t>	</a:t>
                      </a:r>
                      <a:r>
                        <a:rPr lang="en-US" sz="650" b="0" baseline="0" noProof="0" dirty="0" smtClean="0">
                          <a:solidFill>
                            <a:schemeClr val="tx1"/>
                          </a:solidFill>
                          <a:latin typeface="Segoe UI" panose="020B0502040204020203" pitchFamily="34" charset="0"/>
                          <a:cs typeface="Segoe UI" panose="020B0502040204020203" pitchFamily="34" charset="0"/>
                        </a:rPr>
                        <a:t>1</a:t>
                      </a:r>
                      <a:endParaRPr lang="en-US" sz="650" b="0" noProof="0" dirty="0">
                        <a:solidFill>
                          <a:schemeClr val="tx1"/>
                        </a:solidFill>
                        <a:latin typeface="Segoe UI" panose="020B0502040204020203" pitchFamily="34" charset="0"/>
                        <a:cs typeface="Segoe UI" panose="020B0502040204020203" pitchFamily="34" charset="0"/>
                      </a:endParaRPr>
                    </a:p>
                  </a:txBody>
                  <a:tcPr marT="28800" marB="28800">
                    <a:noFill/>
                  </a:tcPr>
                </a:tc>
                <a:extLst>
                  <a:ext uri="{0D108BD9-81ED-4DB2-BD59-A6C34878D82A}">
                    <a16:rowId xmlns="" xmlns:a16="http://schemas.microsoft.com/office/drawing/2014/main" val="10003"/>
                  </a:ext>
                </a:extLst>
              </a:tr>
              <a:tr h="178867">
                <a:tc>
                  <a:txBody>
                    <a:bodyPr/>
                    <a:lstStyle/>
                    <a:p>
                      <a:pPr defTabSz="671513">
                        <a:tabLst>
                          <a:tab pos="1543050" algn="l"/>
                        </a:tabLst>
                      </a:pPr>
                      <a:r>
                        <a:rPr lang="en-US" sz="650" b="1" noProof="0" dirty="0" smtClean="0">
                          <a:solidFill>
                            <a:schemeClr val="tx1"/>
                          </a:solidFill>
                          <a:latin typeface="Segoe UI" panose="020B0502040204020203" pitchFamily="34" charset="0"/>
                          <a:cs typeface="Segoe UI" panose="020B0502040204020203" pitchFamily="34" charset="0"/>
                        </a:rPr>
                        <a:t>Weight per unit in master carton</a:t>
                      </a:r>
                      <a:r>
                        <a:rPr lang="en-US" sz="650" b="0" noProof="0" dirty="0" smtClean="0">
                          <a:latin typeface="Segoe UI" panose="020B0502040204020203" pitchFamily="34" charset="0"/>
                          <a:cs typeface="Segoe UI" panose="020B0502040204020203" pitchFamily="34" charset="0"/>
                        </a:rPr>
                        <a:t>	23.1 lb /</a:t>
                      </a:r>
                      <a:r>
                        <a:rPr lang="en-US" sz="650" b="0" baseline="0" noProof="0" dirty="0" smtClean="0">
                          <a:latin typeface="Segoe UI" panose="020B0502040204020203" pitchFamily="34" charset="0"/>
                          <a:cs typeface="Segoe UI" panose="020B0502040204020203" pitchFamily="34" charset="0"/>
                        </a:rPr>
                        <a:t> </a:t>
                      </a:r>
                      <a:r>
                        <a:rPr lang="en-US" sz="650" b="0" noProof="0" dirty="0" smtClean="0">
                          <a:latin typeface="Segoe UI" panose="020B0502040204020203" pitchFamily="34" charset="0"/>
                          <a:cs typeface="Segoe UI" panose="020B0502040204020203" pitchFamily="34" charset="0"/>
                        </a:rPr>
                        <a:t>10.5 kg</a:t>
                      </a:r>
                      <a:endParaRPr lang="en-US" sz="650" b="0" noProof="0" dirty="0">
                        <a:solidFill>
                          <a:schemeClr val="tx1"/>
                        </a:solidFill>
                        <a:latin typeface="Segoe UI" panose="020B0502040204020203" pitchFamily="34" charset="0"/>
                        <a:cs typeface="Segoe UI" panose="020B0502040204020203" pitchFamily="34" charset="0"/>
                      </a:endParaRPr>
                    </a:p>
                  </a:txBody>
                  <a:tcPr marT="28800" marB="28800">
                    <a:solidFill>
                      <a:schemeClr val="bg1">
                        <a:lumMod val="95000"/>
                      </a:schemeClr>
                    </a:solidFill>
                  </a:tcPr>
                </a:tc>
                <a:extLst>
                  <a:ext uri="{0D108BD9-81ED-4DB2-BD59-A6C34878D82A}">
                    <a16:rowId xmlns="" xmlns:a16="http://schemas.microsoft.com/office/drawing/2014/main" val="10004"/>
                  </a:ext>
                </a:extLst>
              </a:tr>
            </a:tbl>
          </a:graphicData>
        </a:graphic>
      </p:graphicFrame>
      <p:graphicFrame>
        <p:nvGraphicFramePr>
          <p:cNvPr id="21" name="Tableau 20"/>
          <p:cNvGraphicFramePr>
            <a:graphicFrameLocks noGrp="1"/>
          </p:cNvGraphicFramePr>
          <p:nvPr>
            <p:extLst>
              <p:ext uri="{D42A27DB-BD31-4B8C-83A1-F6EECF244321}">
                <p14:modId xmlns:p14="http://schemas.microsoft.com/office/powerpoint/2010/main" val="1193258546"/>
              </p:ext>
            </p:extLst>
          </p:nvPr>
        </p:nvGraphicFramePr>
        <p:xfrm>
          <a:off x="210960" y="5760720"/>
          <a:ext cx="2596670" cy="1221831"/>
        </p:xfrm>
        <a:graphic>
          <a:graphicData uri="http://schemas.openxmlformats.org/drawingml/2006/table">
            <a:tbl>
              <a:tblPr firstRow="1" bandRow="1">
                <a:tableStyleId>{5C22544A-7EE6-4342-B048-85BDC9FD1C3A}</a:tableStyleId>
              </a:tblPr>
              <a:tblGrid>
                <a:gridCol w="2596670">
                  <a:extLst>
                    <a:ext uri="{9D8B030D-6E8A-4147-A177-3AD203B41FA5}">
                      <a16:colId xmlns="" xmlns:a16="http://schemas.microsoft.com/office/drawing/2014/main" val="20000"/>
                    </a:ext>
                  </a:extLst>
                </a:gridCol>
              </a:tblGrid>
              <a:tr h="255581">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1000" b="1" u="none" kern="12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BOX CONTENTS</a:t>
                      </a:r>
                      <a:endParaRPr lang="en-US" sz="1000" b="1" u="none" kern="120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anchor="ctr">
                    <a:solidFill>
                      <a:srgbClr val="0DFFBC"/>
                    </a:solidFill>
                  </a:tcPr>
                </a:tc>
                <a:extLst>
                  <a:ext uri="{0D108BD9-81ED-4DB2-BD59-A6C34878D82A}">
                    <a16:rowId xmlns="" xmlns:a16="http://schemas.microsoft.com/office/drawing/2014/main" val="10000"/>
                  </a:ext>
                </a:extLst>
              </a:tr>
              <a:tr h="193250">
                <a:tc>
                  <a:txBody>
                    <a:bodyPr/>
                    <a:lstStyle/>
                    <a:p>
                      <a:r>
                        <a:rPr lang="en-US" sz="650" b="0" baseline="0" noProof="0" dirty="0" smtClean="0">
                          <a:solidFill>
                            <a:schemeClr val="tx1"/>
                          </a:solidFill>
                          <a:latin typeface="Segoe UI" panose="020B0502040204020203" pitchFamily="34" charset="0"/>
                          <a:cs typeface="Segoe UI" panose="020B0502040204020203" pitchFamily="34" charset="0"/>
                        </a:rPr>
                        <a:t>DJControl Inpulse 300 MK2 + USB cable</a:t>
                      </a:r>
                      <a:endParaRPr lang="en-US" sz="650" b="0" noProof="0" dirty="0">
                        <a:solidFill>
                          <a:schemeClr val="tx1"/>
                        </a:solidFill>
                        <a:latin typeface="Segoe UI" panose="020B0502040204020203" pitchFamily="34" charset="0"/>
                        <a:cs typeface="Segoe UI" panose="020B0502040204020203" pitchFamily="34" charset="0"/>
                      </a:endParaRPr>
                    </a:p>
                  </a:txBody>
                  <a:tcPr marT="28800" marB="28800" anchor="ctr">
                    <a:solidFill>
                      <a:schemeClr val="bg1"/>
                    </a:solidFill>
                  </a:tcPr>
                </a:tc>
                <a:extLst>
                  <a:ext uri="{0D108BD9-81ED-4DB2-BD59-A6C34878D82A}">
                    <a16:rowId xmlns="" xmlns:a16="http://schemas.microsoft.com/office/drawing/2014/main" val="10001"/>
                  </a:ext>
                </a:extLst>
              </a:tr>
              <a:tr h="193250">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50" b="0" noProof="0" dirty="0" smtClean="0">
                          <a:solidFill>
                            <a:schemeClr val="tx1"/>
                          </a:solidFill>
                          <a:latin typeface="Segoe UI" panose="020B0502040204020203" pitchFamily="34" charset="0"/>
                          <a:cs typeface="Segoe UI" panose="020B0502040204020203" pitchFamily="34" charset="0"/>
                        </a:rPr>
                        <a:t>DJMonitor 42 + power cable</a:t>
                      </a:r>
                      <a:r>
                        <a:rPr lang="en-US" sz="650" b="0" baseline="0" noProof="0" dirty="0" smtClean="0">
                          <a:solidFill>
                            <a:schemeClr val="tx1"/>
                          </a:solidFill>
                          <a:latin typeface="Segoe UI" panose="020B0502040204020203" pitchFamily="34" charset="0"/>
                          <a:cs typeface="Segoe UI" panose="020B0502040204020203" pitchFamily="34" charset="0"/>
                        </a:rPr>
                        <a:t> </a:t>
                      </a:r>
                      <a:r>
                        <a:rPr lang="en-US" sz="650" b="0" noProof="0" dirty="0" smtClean="0">
                          <a:solidFill>
                            <a:schemeClr val="tx1"/>
                          </a:solidFill>
                          <a:latin typeface="Segoe UI" panose="020B0502040204020203" pitchFamily="34" charset="0"/>
                          <a:cs typeface="Segoe UI" panose="020B0502040204020203" pitchFamily="34" charset="0"/>
                        </a:rPr>
                        <a:t>+ audio cable</a:t>
                      </a:r>
                      <a:endParaRPr lang="en-US" sz="650" b="0" noProof="0" dirty="0">
                        <a:solidFill>
                          <a:schemeClr val="tx1"/>
                        </a:solidFill>
                        <a:latin typeface="Segoe UI" panose="020B0502040204020203" pitchFamily="34" charset="0"/>
                        <a:cs typeface="Segoe UI" panose="020B0502040204020203" pitchFamily="34" charset="0"/>
                      </a:endParaRPr>
                    </a:p>
                  </a:txBody>
                  <a:tcPr marL="90000" marR="36000" marT="28800" marB="28800" anchor="ctr">
                    <a:solidFill>
                      <a:schemeClr val="bg1">
                        <a:lumMod val="95000"/>
                      </a:schemeClr>
                    </a:solidFill>
                  </a:tcPr>
                </a:tc>
                <a:extLst>
                  <a:ext uri="{0D108BD9-81ED-4DB2-BD59-A6C34878D82A}">
                    <a16:rowId xmlns="" xmlns:a16="http://schemas.microsoft.com/office/drawing/2014/main" val="10002"/>
                  </a:ext>
                </a:extLst>
              </a:tr>
              <a:tr h="193250">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50" b="0" noProof="0" dirty="0" smtClean="0">
                          <a:solidFill>
                            <a:schemeClr val="tx1"/>
                          </a:solidFill>
                          <a:latin typeface="Segoe UI" panose="020B0502040204020203" pitchFamily="34" charset="0"/>
                          <a:cs typeface="Segoe UI" panose="020B0502040204020203" pitchFamily="34" charset="0"/>
                        </a:rPr>
                        <a:t>HDP</a:t>
                      </a:r>
                      <a:r>
                        <a:rPr lang="en-US" sz="650" b="0" baseline="0" noProof="0" dirty="0" smtClean="0">
                          <a:solidFill>
                            <a:schemeClr val="tx1"/>
                          </a:solidFill>
                          <a:latin typeface="Segoe UI" panose="020B0502040204020203" pitchFamily="34" charset="0"/>
                          <a:cs typeface="Segoe UI" panose="020B0502040204020203" pitchFamily="34" charset="0"/>
                        </a:rPr>
                        <a:t> DJ60 + jack adapter (3.5 mm -&gt; 6.35 mm)</a:t>
                      </a:r>
                      <a:endParaRPr lang="en-US" sz="650" b="0" noProof="0" dirty="0">
                        <a:solidFill>
                          <a:schemeClr val="tx1"/>
                        </a:solidFill>
                        <a:latin typeface="Segoe UI" panose="020B0502040204020203" pitchFamily="34" charset="0"/>
                        <a:cs typeface="Segoe UI" panose="020B0502040204020203" pitchFamily="34" charset="0"/>
                      </a:endParaRPr>
                    </a:p>
                  </a:txBody>
                  <a:tcPr marT="28800" marB="28800" anchor="ctr">
                    <a:solidFill>
                      <a:schemeClr val="bg1"/>
                    </a:solidFill>
                  </a:tcPr>
                </a:tc>
                <a:extLst>
                  <a:ext uri="{0D108BD9-81ED-4DB2-BD59-A6C34878D82A}">
                    <a16:rowId xmlns="" xmlns:a16="http://schemas.microsoft.com/office/drawing/2014/main" val="10003"/>
                  </a:ext>
                </a:extLst>
              </a:tr>
              <a:tr h="193250">
                <a:tc>
                  <a:txBody>
                    <a:bodyPr/>
                    <a:lstStyle/>
                    <a:p>
                      <a:r>
                        <a:rPr lang="en-US" sz="650" b="0" noProof="0" dirty="0" smtClean="0">
                          <a:solidFill>
                            <a:schemeClr val="tx1"/>
                          </a:solidFill>
                          <a:latin typeface="Segoe UI" panose="020B0502040204020203" pitchFamily="34" charset="0"/>
                          <a:cs typeface="Segoe UI" panose="020B0502040204020203" pitchFamily="34" charset="0"/>
                        </a:rPr>
                        <a:t>DJ controller unlocks DJUCED</a:t>
                      </a:r>
                      <a:r>
                        <a:rPr lang="en-US" sz="650" b="0" baseline="30000" noProof="0" dirty="0" smtClean="0">
                          <a:solidFill>
                            <a:schemeClr val="tx1"/>
                          </a:solidFill>
                          <a:latin typeface="Segoe UI" panose="020B0502040204020203" pitchFamily="34" charset="0"/>
                          <a:cs typeface="Segoe UI" panose="020B0502040204020203" pitchFamily="34" charset="0"/>
                        </a:rPr>
                        <a:t>®</a:t>
                      </a:r>
                      <a:r>
                        <a:rPr lang="en-US" sz="650" b="0" noProof="0" dirty="0" smtClean="0">
                          <a:solidFill>
                            <a:schemeClr val="tx1"/>
                          </a:solidFill>
                          <a:latin typeface="Segoe UI" panose="020B0502040204020203" pitchFamily="34" charset="0"/>
                          <a:cs typeface="Segoe UI" panose="020B0502040204020203" pitchFamily="34" charset="0"/>
                        </a:rPr>
                        <a:t> and Serato</a:t>
                      </a:r>
                      <a:r>
                        <a:rPr lang="en-US" sz="650" b="0" baseline="30000" noProof="0" dirty="0" smtClean="0">
                          <a:solidFill>
                            <a:schemeClr val="tx1"/>
                          </a:solidFill>
                          <a:latin typeface="Segoe UI" panose="020B0502040204020203" pitchFamily="34" charset="0"/>
                          <a:cs typeface="Segoe UI" panose="020B0502040204020203" pitchFamily="34" charset="0"/>
                        </a:rPr>
                        <a:t>®</a:t>
                      </a:r>
                      <a:r>
                        <a:rPr lang="en-US" sz="650" b="0" noProof="0" dirty="0" smtClean="0">
                          <a:solidFill>
                            <a:schemeClr val="tx1"/>
                          </a:solidFill>
                          <a:latin typeface="Segoe UI" panose="020B0502040204020203" pitchFamily="34" charset="0"/>
                          <a:cs typeface="Segoe UI" panose="020B0502040204020203" pitchFamily="34" charset="0"/>
                        </a:rPr>
                        <a:t> DJ Lite licenses</a:t>
                      </a:r>
                      <a:endParaRPr lang="en-US" sz="650" b="0" noProof="0" dirty="0">
                        <a:solidFill>
                          <a:schemeClr val="tx1"/>
                        </a:solidFill>
                        <a:latin typeface="Segoe UI" panose="020B0502040204020203" pitchFamily="34" charset="0"/>
                        <a:cs typeface="Segoe UI" panose="020B0502040204020203" pitchFamily="34" charset="0"/>
                      </a:endParaRPr>
                    </a:p>
                  </a:txBody>
                  <a:tcPr marT="28800" marB="28800" anchor="ctr">
                    <a:solidFill>
                      <a:schemeClr val="bg1">
                        <a:lumMod val="95000"/>
                      </a:schemeClr>
                    </a:solidFill>
                  </a:tcPr>
                </a:tc>
                <a:extLst>
                  <a:ext uri="{0D108BD9-81ED-4DB2-BD59-A6C34878D82A}">
                    <a16:rowId xmlns="" xmlns:a16="http://schemas.microsoft.com/office/drawing/2014/main" val="10004"/>
                  </a:ext>
                </a:extLst>
              </a:tr>
              <a:tr h="193250">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50" b="0" noProof="0" dirty="0" smtClean="0">
                          <a:solidFill>
                            <a:schemeClr val="tx1"/>
                          </a:solidFill>
                          <a:latin typeface="Segoe UI" panose="020B0502040204020203" pitchFamily="34" charset="0"/>
                          <a:cs typeface="Segoe UI" panose="020B0502040204020203" pitchFamily="34" charset="0"/>
                        </a:rPr>
                        <a:t>User manual and</a:t>
                      </a:r>
                      <a:r>
                        <a:rPr lang="en-US" sz="650" b="0" baseline="0" noProof="0" dirty="0" smtClean="0">
                          <a:solidFill>
                            <a:schemeClr val="tx1"/>
                          </a:solidFill>
                          <a:latin typeface="Segoe UI" panose="020B0502040204020203" pitchFamily="34" charset="0"/>
                          <a:cs typeface="Segoe UI" panose="020B0502040204020203" pitchFamily="34" charset="0"/>
                        </a:rPr>
                        <a:t> warranty information for each product</a:t>
                      </a:r>
                      <a:endParaRPr lang="en-US" sz="650" b="0" noProof="0" dirty="0">
                        <a:solidFill>
                          <a:schemeClr val="tx1"/>
                        </a:solidFill>
                        <a:latin typeface="Segoe UI" panose="020B0502040204020203" pitchFamily="34" charset="0"/>
                        <a:cs typeface="Segoe UI" panose="020B0502040204020203" pitchFamily="34" charset="0"/>
                      </a:endParaRPr>
                    </a:p>
                  </a:txBody>
                  <a:tcPr marT="28800" marB="28800" anchor="ctr">
                    <a:solidFill>
                      <a:schemeClr val="bg1"/>
                    </a:solidFill>
                  </a:tcPr>
                </a:tc>
                <a:extLst>
                  <a:ext uri="{0D108BD9-81ED-4DB2-BD59-A6C34878D82A}">
                    <a16:rowId xmlns="" xmlns:a16="http://schemas.microsoft.com/office/drawing/2014/main" val="10005"/>
                  </a:ext>
                </a:extLst>
              </a:tr>
            </a:tbl>
          </a:graphicData>
        </a:graphic>
      </p:graphicFrame>
      <p:pic>
        <p:nvPicPr>
          <p:cNvPr id="5" name="Image 4"/>
          <p:cNvPicPr>
            <a:picLocks noChangeAspect="1"/>
          </p:cNvPicPr>
          <p:nvPr/>
        </p:nvPicPr>
        <p:blipFill>
          <a:blip r:embed="rId2">
            <a:extLst>
              <a:ext uri="{28A0092B-C50C-407E-A947-70E740481C1C}">
                <a14:useLocalDpi xmlns:a14="http://schemas.microsoft.com/office/drawing/2010/main" val="0"/>
              </a:ext>
            </a:extLst>
          </a:blip>
          <a:srcRect/>
          <a:stretch/>
        </p:blipFill>
        <p:spPr>
          <a:xfrm>
            <a:off x="642827" y="3055919"/>
            <a:ext cx="1732935" cy="1338883"/>
          </a:xfrm>
          <a:prstGeom prst="rect">
            <a:avLst/>
          </a:prstGeom>
        </p:spPr>
      </p:pic>
      <p:pic>
        <p:nvPicPr>
          <p:cNvPr id="4" name="Image 3"/>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rcRect/>
          <a:stretch/>
        </p:blipFill>
        <p:spPr>
          <a:xfrm>
            <a:off x="116632" y="683568"/>
            <a:ext cx="2785327" cy="304145"/>
          </a:xfrm>
          <a:prstGeom prst="rect">
            <a:avLst/>
          </a:prstGeom>
        </p:spPr>
      </p:pic>
      <p:pic>
        <p:nvPicPr>
          <p:cNvPr id="9" name="Image 8"/>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rcRect/>
          <a:stretch/>
        </p:blipFill>
        <p:spPr>
          <a:xfrm>
            <a:off x="384460" y="2755371"/>
            <a:ext cx="2237225" cy="202006"/>
          </a:xfrm>
          <a:prstGeom prst="rect">
            <a:avLst/>
          </a:prstGeom>
        </p:spPr>
      </p:pic>
      <p:pic>
        <p:nvPicPr>
          <p:cNvPr id="10" name="Image 9"/>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rcRect/>
          <a:stretch/>
        </p:blipFill>
        <p:spPr>
          <a:xfrm>
            <a:off x="686918" y="4860032"/>
            <a:ext cx="811216" cy="225338"/>
          </a:xfrm>
          <a:prstGeom prst="rect">
            <a:avLst/>
          </a:prstGeom>
        </p:spPr>
      </p:pic>
      <p:pic>
        <p:nvPicPr>
          <p:cNvPr id="2" name="Image 1"/>
          <p:cNvPicPr>
            <a:picLocks noChangeAspect="1"/>
          </p:cNvPicPr>
          <p:nvPr/>
        </p:nvPicPr>
        <p:blipFill>
          <a:blip r:embed="rId11" cstate="print">
            <a:extLst>
              <a:ext uri="{28A0092B-C50C-407E-A947-70E740481C1C}">
                <a14:useLocalDpi xmlns:a14="http://schemas.microsoft.com/office/drawing/2010/main" val="0"/>
              </a:ext>
            </a:extLst>
          </a:blip>
          <a:srcRect/>
          <a:stretch/>
        </p:blipFill>
        <p:spPr>
          <a:xfrm>
            <a:off x="1649143" y="4544361"/>
            <a:ext cx="698217" cy="968252"/>
          </a:xfrm>
          <a:prstGeom prst="rect">
            <a:avLst/>
          </a:prstGeom>
        </p:spPr>
      </p:pic>
      <p:sp>
        <p:nvSpPr>
          <p:cNvPr id="3" name="Espace réservé du texte 25">
            <a:extLst>
              <a:ext uri="{FF2B5EF4-FFF2-40B4-BE49-F238E27FC236}">
                <a16:creationId xmlns="" xmlns:a16="http://schemas.microsoft.com/office/drawing/2014/main" id="{A78C15F5-F78D-FA55-74FF-911ED3D251C1}"/>
              </a:ext>
            </a:extLst>
          </p:cNvPr>
          <p:cNvSpPr txBox="1">
            <a:spLocks/>
          </p:cNvSpPr>
          <p:nvPr/>
        </p:nvSpPr>
        <p:spPr>
          <a:xfrm>
            <a:off x="2987760" y="4436081"/>
            <a:ext cx="3753608" cy="822883"/>
          </a:xfrm>
          <a:prstGeom prst="rect">
            <a:avLst/>
          </a:prstGeom>
        </p:spPr>
        <p:txBody>
          <a:bodyPr vert="horz" wrap="square" lIns="90000" tIns="46800" rIns="36000" bIns="46800" rtlCol="0" anchor="t" anchorCtr="0">
            <a:noAutofit/>
          </a:bodyPr>
          <a:lstStyle>
            <a:lvl1pPr marL="0" indent="0" algn="l" defTabSz="914343" rtl="0" eaLnBrk="1" latinLnBrk="0" hangingPunct="1">
              <a:spcBef>
                <a:spcPct val="20000"/>
              </a:spcBef>
              <a:buFont typeface="Arial" panose="020B0604020202020204" pitchFamily="34" charset="0"/>
              <a:buNone/>
              <a:defRPr sz="800" b="0" kern="1200" baseline="0">
                <a:solidFill>
                  <a:schemeClr val="tx1"/>
                </a:solidFill>
                <a:latin typeface="Segoe UI" panose="020B0502040204020203" pitchFamily="34" charset="0"/>
                <a:ea typeface="+mn-ea"/>
                <a:cs typeface="Segoe UI" panose="020B0502040204020203" pitchFamily="34" charset="0"/>
              </a:defRPr>
            </a:lvl1pPr>
            <a:lvl2pPr marL="457189" indent="0" algn="l" defTabSz="914343" rtl="0" eaLnBrk="1" latinLnBrk="0" hangingPunct="1">
              <a:spcBef>
                <a:spcPct val="20000"/>
              </a:spcBef>
              <a:buFont typeface="Arial" pitchFamily="34" charset="0"/>
              <a:buNone/>
              <a:defRPr sz="1200" kern="1200">
                <a:solidFill>
                  <a:schemeClr val="tx1"/>
                </a:solidFill>
                <a:latin typeface="+mn-lt"/>
                <a:ea typeface="+mn-ea"/>
                <a:cs typeface="+mn-cs"/>
              </a:defRPr>
            </a:lvl2pPr>
            <a:lvl3pPr marL="914377" indent="0" algn="l" defTabSz="914343" rtl="0" eaLnBrk="1" latinLnBrk="0" hangingPunct="1">
              <a:spcBef>
                <a:spcPct val="20000"/>
              </a:spcBef>
              <a:buFont typeface="Arial" pitchFamily="34" charset="0"/>
              <a:buNone/>
              <a:defRPr sz="1000" kern="1200">
                <a:solidFill>
                  <a:schemeClr val="tx1"/>
                </a:solidFill>
                <a:latin typeface="+mn-lt"/>
                <a:ea typeface="+mn-ea"/>
                <a:cs typeface="+mn-cs"/>
              </a:defRPr>
            </a:lvl3pPr>
            <a:lvl4pPr marL="1371566" indent="0" algn="l" defTabSz="914343" rtl="0" eaLnBrk="1" latinLnBrk="0" hangingPunct="1">
              <a:spcBef>
                <a:spcPct val="20000"/>
              </a:spcBef>
              <a:buFont typeface="Arial" pitchFamily="34" charset="0"/>
              <a:buNone/>
              <a:defRPr sz="900" kern="1200">
                <a:solidFill>
                  <a:schemeClr val="tx1"/>
                </a:solidFill>
                <a:latin typeface="+mn-lt"/>
                <a:ea typeface="+mn-ea"/>
                <a:cs typeface="+mn-cs"/>
              </a:defRPr>
            </a:lvl4pPr>
            <a:lvl5pPr marL="1828754" indent="0" algn="l" defTabSz="914343" rtl="0" eaLnBrk="1" latinLnBrk="0" hangingPunct="1">
              <a:spcBef>
                <a:spcPct val="20000"/>
              </a:spcBef>
              <a:buFont typeface="Arial" pitchFamily="34" charset="0"/>
              <a:buNone/>
              <a:defRPr sz="900" kern="1200">
                <a:solidFill>
                  <a:schemeClr val="tx1"/>
                </a:solidFill>
                <a:latin typeface="+mn-lt"/>
                <a:ea typeface="+mn-ea"/>
                <a:cs typeface="+mn-cs"/>
              </a:defRPr>
            </a:lvl5pPr>
            <a:lvl6pPr marL="2285943" indent="0" algn="l" defTabSz="914343" rtl="0" eaLnBrk="1" latinLnBrk="0" hangingPunct="1">
              <a:spcBef>
                <a:spcPct val="20000"/>
              </a:spcBef>
              <a:buFont typeface="Arial" pitchFamily="34" charset="0"/>
              <a:buNone/>
              <a:defRPr sz="900" kern="1200">
                <a:solidFill>
                  <a:schemeClr val="tx1"/>
                </a:solidFill>
                <a:latin typeface="+mn-lt"/>
                <a:ea typeface="+mn-ea"/>
                <a:cs typeface="+mn-cs"/>
              </a:defRPr>
            </a:lvl6pPr>
            <a:lvl7pPr marL="2743131" indent="0" algn="l" defTabSz="914343" rtl="0" eaLnBrk="1" latinLnBrk="0" hangingPunct="1">
              <a:spcBef>
                <a:spcPct val="20000"/>
              </a:spcBef>
              <a:buFont typeface="Arial" pitchFamily="34" charset="0"/>
              <a:buNone/>
              <a:defRPr sz="900" kern="1200">
                <a:solidFill>
                  <a:schemeClr val="tx1"/>
                </a:solidFill>
                <a:latin typeface="+mn-lt"/>
                <a:ea typeface="+mn-ea"/>
                <a:cs typeface="+mn-cs"/>
              </a:defRPr>
            </a:lvl7pPr>
            <a:lvl8pPr marL="3200320" indent="0" algn="l" defTabSz="914343" rtl="0" eaLnBrk="1" latinLnBrk="0" hangingPunct="1">
              <a:spcBef>
                <a:spcPct val="20000"/>
              </a:spcBef>
              <a:buFont typeface="Arial" pitchFamily="34" charset="0"/>
              <a:buNone/>
              <a:defRPr sz="900" kern="1200">
                <a:solidFill>
                  <a:schemeClr val="tx1"/>
                </a:solidFill>
                <a:latin typeface="+mn-lt"/>
                <a:ea typeface="+mn-ea"/>
                <a:cs typeface="+mn-cs"/>
              </a:defRPr>
            </a:lvl8pPr>
            <a:lvl9pPr marL="3657509" indent="0" algn="l" defTabSz="914343" rtl="0" eaLnBrk="1" latinLnBrk="0" hangingPunct="1">
              <a:spcBef>
                <a:spcPct val="20000"/>
              </a:spcBef>
              <a:buFont typeface="Arial" pitchFamily="34" charset="0"/>
              <a:buNone/>
              <a:defRPr sz="900" kern="1200">
                <a:solidFill>
                  <a:schemeClr val="tx1"/>
                </a:solidFill>
                <a:latin typeface="+mn-lt"/>
                <a:ea typeface="+mn-ea"/>
                <a:cs typeface="+mn-cs"/>
              </a:defRPr>
            </a:lvl9pPr>
          </a:lstStyle>
          <a:p>
            <a:pPr marL="115888" indent="-115888">
              <a:buFont typeface="Arial" panose="020B0604020202020204" pitchFamily="34" charset="0"/>
              <a:buChar char="•"/>
            </a:pPr>
            <a:r>
              <a:rPr lang="en-US" sz="700" dirty="0" smtClean="0">
                <a:solidFill>
                  <a:prstClr val="black"/>
                </a:solidFill>
              </a:rPr>
              <a:t>Use </a:t>
            </a:r>
            <a:r>
              <a:rPr lang="en-US" sz="700" b="1" dirty="0" smtClean="0">
                <a:solidFill>
                  <a:prstClr val="black"/>
                </a:solidFill>
              </a:rPr>
              <a:t>Serato stems</a:t>
            </a:r>
            <a:r>
              <a:rPr lang="en-US" sz="700" dirty="0" smtClean="0">
                <a:solidFill>
                  <a:prstClr val="black"/>
                </a:solidFill>
              </a:rPr>
              <a:t> to split music tracks into a cappella and instrumental parts, and create great mashups on the fly</a:t>
            </a:r>
          </a:p>
          <a:p>
            <a:pPr marL="115888" indent="-115888">
              <a:buFont typeface="Arial" panose="020B0604020202020204" pitchFamily="34" charset="0"/>
              <a:buChar char="•"/>
            </a:pPr>
            <a:r>
              <a:rPr lang="en-US" sz="700" dirty="0" smtClean="0">
                <a:solidFill>
                  <a:prstClr val="black"/>
                </a:solidFill>
              </a:rPr>
              <a:t>Serato</a:t>
            </a:r>
            <a:r>
              <a:rPr lang="en-US" sz="700" baseline="30000" dirty="0" smtClean="0">
                <a:solidFill>
                  <a:prstClr val="black"/>
                </a:solidFill>
              </a:rPr>
              <a:t>®</a:t>
            </a:r>
            <a:r>
              <a:rPr lang="en-US" sz="700" dirty="0" smtClean="0">
                <a:solidFill>
                  <a:prstClr val="black"/>
                </a:solidFill>
              </a:rPr>
              <a:t> DJ Lite includes </a:t>
            </a:r>
            <a:r>
              <a:rPr lang="en-US" sz="700" b="1" dirty="0" smtClean="0">
                <a:solidFill>
                  <a:prstClr val="black"/>
                </a:solidFill>
              </a:rPr>
              <a:t>all </a:t>
            </a:r>
            <a:r>
              <a:rPr lang="en-US" sz="700" b="1" dirty="0">
                <a:solidFill>
                  <a:prstClr val="black"/>
                </a:solidFill>
              </a:rPr>
              <a:t>t</a:t>
            </a:r>
            <a:r>
              <a:rPr lang="en-US" sz="700" b="1" dirty="0" smtClean="0">
                <a:solidFill>
                  <a:prstClr val="black"/>
                </a:solidFill>
              </a:rPr>
              <a:t>he features you need to learn to mix and scratch</a:t>
            </a:r>
            <a:endParaRPr lang="en-US" sz="700" dirty="0" smtClean="0">
              <a:solidFill>
                <a:prstClr val="black"/>
              </a:solidFill>
            </a:endParaRPr>
          </a:p>
          <a:p>
            <a:pPr marL="115888" indent="-115888">
              <a:buFont typeface="Arial" panose="020B0604020202020204" pitchFamily="34" charset="0"/>
              <a:buChar char="•"/>
            </a:pPr>
            <a:r>
              <a:rPr lang="en-US" sz="700" dirty="0" smtClean="0">
                <a:solidFill>
                  <a:prstClr val="black"/>
                </a:solidFill>
              </a:rPr>
              <a:t>Serato</a:t>
            </a:r>
            <a:r>
              <a:rPr lang="en-US" sz="700" baseline="30000" dirty="0" smtClean="0">
                <a:solidFill>
                  <a:prstClr val="black"/>
                </a:solidFill>
              </a:rPr>
              <a:t>®</a:t>
            </a:r>
            <a:r>
              <a:rPr lang="en-US" sz="700" dirty="0" smtClean="0">
                <a:solidFill>
                  <a:prstClr val="black"/>
                </a:solidFill>
              </a:rPr>
              <a:t> DJ Lite uses the </a:t>
            </a:r>
            <a:r>
              <a:rPr lang="en-US" sz="700" b="1" dirty="0" smtClean="0">
                <a:solidFill>
                  <a:prstClr val="black"/>
                </a:solidFill>
              </a:rPr>
              <a:t>same technology</a:t>
            </a:r>
            <a:r>
              <a:rPr lang="en-US" sz="700" dirty="0" smtClean="0">
                <a:solidFill>
                  <a:prstClr val="black"/>
                </a:solidFill>
              </a:rPr>
              <a:t> as Serato</a:t>
            </a:r>
            <a:r>
              <a:rPr lang="en-US" sz="700" baseline="30000" dirty="0" smtClean="0">
                <a:solidFill>
                  <a:prstClr val="black"/>
                </a:solidFill>
              </a:rPr>
              <a:t>®</a:t>
            </a:r>
            <a:r>
              <a:rPr lang="en-US" sz="700" dirty="0" smtClean="0">
                <a:solidFill>
                  <a:prstClr val="black"/>
                </a:solidFill>
              </a:rPr>
              <a:t> DJ Pro</a:t>
            </a:r>
          </a:p>
          <a:p>
            <a:pPr marL="115888" lvl="0" indent="-115888">
              <a:buFont typeface="Arial" panose="020B0604020202020204" pitchFamily="34" charset="0"/>
              <a:buChar char="•"/>
            </a:pPr>
            <a:r>
              <a:rPr lang="en-US" sz="700" dirty="0" smtClean="0">
                <a:solidFill>
                  <a:prstClr val="black"/>
                </a:solidFill>
              </a:rPr>
              <a:t>Mix music from </a:t>
            </a:r>
            <a:r>
              <a:rPr lang="en-US" sz="700" b="1" dirty="0" smtClean="0">
                <a:solidFill>
                  <a:prstClr val="black"/>
                </a:solidFill>
              </a:rPr>
              <a:t>streaming services:</a:t>
            </a:r>
            <a:r>
              <a:rPr lang="en-US" sz="700" dirty="0" smtClean="0">
                <a:solidFill>
                  <a:prstClr val="black"/>
                </a:solidFill>
              </a:rPr>
              <a:t> Beatport, Beatsource, SoundCloud Go+ and TIDAL (DJ subscription required)</a:t>
            </a:r>
            <a:endParaRPr lang="en-US" sz="700" dirty="0">
              <a:solidFill>
                <a:prstClr val="black"/>
              </a:solidFill>
            </a:endParaRPr>
          </a:p>
        </p:txBody>
      </p:sp>
      <p:pic>
        <p:nvPicPr>
          <p:cNvPr id="11" name="Graphique 10">
            <a:extLst>
              <a:ext uri="{FF2B5EF4-FFF2-40B4-BE49-F238E27FC236}">
                <a16:creationId xmlns="" xmlns:a16="http://schemas.microsoft.com/office/drawing/2014/main" id="{445A2CA0-2E81-DB32-B683-1A59C84808A7}"/>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 xmlns:asvg="http://schemas.microsoft.com/office/drawing/2016/SVG/main" r:embed="rId13"/>
              </a:ext>
            </a:extLst>
          </a:blip>
          <a:stretch>
            <a:fillRect/>
          </a:stretch>
        </p:blipFill>
        <p:spPr>
          <a:xfrm>
            <a:off x="2981909" y="5356833"/>
            <a:ext cx="621677" cy="241658"/>
          </a:xfrm>
          <a:prstGeom prst="rect">
            <a:avLst/>
          </a:prstGeom>
        </p:spPr>
      </p:pic>
      <p:pic>
        <p:nvPicPr>
          <p:cNvPr id="12" name="Graphique 11">
            <a:extLst>
              <a:ext uri="{FF2B5EF4-FFF2-40B4-BE49-F238E27FC236}">
                <a16:creationId xmlns="" xmlns:a16="http://schemas.microsoft.com/office/drawing/2014/main" id="{2914B16B-D561-C36A-9B4C-9A147676511E}"/>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 xmlns:asvg="http://schemas.microsoft.com/office/drawing/2016/SVG/main" r:embed="rId15"/>
              </a:ext>
            </a:extLst>
          </a:blip>
          <a:stretch>
            <a:fillRect/>
          </a:stretch>
        </p:blipFill>
        <p:spPr>
          <a:xfrm>
            <a:off x="3002803" y="4254174"/>
            <a:ext cx="1273709" cy="215023"/>
          </a:xfrm>
          <a:prstGeom prst="rect">
            <a:avLst/>
          </a:prstGeom>
        </p:spPr>
      </p:pic>
      <p:grpSp>
        <p:nvGrpSpPr>
          <p:cNvPr id="15" name="Group 14">
            <a:extLst>
              <a:ext uri="{FF2B5EF4-FFF2-40B4-BE49-F238E27FC236}">
                <a16:creationId xmlns="" xmlns:a16="http://schemas.microsoft.com/office/drawing/2014/main" id="{71529CA7-2B9A-AB9F-0574-41B29410FE83}"/>
              </a:ext>
            </a:extLst>
          </p:cNvPr>
          <p:cNvGrpSpPr/>
          <p:nvPr/>
        </p:nvGrpSpPr>
        <p:grpSpPr>
          <a:xfrm>
            <a:off x="256990" y="1020532"/>
            <a:ext cx="2492166" cy="258289"/>
            <a:chOff x="288762" y="1001343"/>
            <a:chExt cx="2492166" cy="258289"/>
          </a:xfrm>
        </p:grpSpPr>
        <p:pic>
          <p:nvPicPr>
            <p:cNvPr id="6" name="Image 5"/>
            <p:cNvPicPr>
              <a:picLocks noChangeAspect="1"/>
            </p:cNvPicPr>
            <p:nvPr/>
          </p:nvPicPr>
          <p:blipFill rotWithShape="1">
            <a:blip r:embed="rId16" cstate="print">
              <a:extLst>
                <a:ext uri="{28A0092B-C50C-407E-A947-70E740481C1C}">
                  <a14:useLocalDpi xmlns:a14="http://schemas.microsoft.com/office/drawing/2010/main" val="0"/>
                </a:ext>
                <a:ext uri="{96DAC541-7B7A-43D3-8B79-37D633B846F1}">
                  <asvg:svgBlip xmlns="" xmlns:asvg="http://schemas.microsoft.com/office/drawing/2016/SVG/main" r:embed="rId17"/>
                </a:ext>
              </a:extLst>
            </a:blip>
            <a:srcRect l="61288" t="-17786"/>
            <a:stretch/>
          </p:blipFill>
          <p:spPr>
            <a:xfrm>
              <a:off x="2118876" y="1035098"/>
              <a:ext cx="662052" cy="145079"/>
            </a:xfrm>
            <a:prstGeom prst="rect">
              <a:avLst/>
            </a:prstGeom>
          </p:spPr>
        </p:pic>
        <p:pic>
          <p:nvPicPr>
            <p:cNvPr id="8" name="Image 5">
              <a:extLst>
                <a:ext uri="{FF2B5EF4-FFF2-40B4-BE49-F238E27FC236}">
                  <a16:creationId xmlns="" xmlns:a16="http://schemas.microsoft.com/office/drawing/2014/main" id="{E231B1C4-0B5C-A1E5-EA4F-CAA8D0A37F32}"/>
                </a:ext>
              </a:extLst>
            </p:cNvPr>
            <p:cNvPicPr>
              <a:picLocks noChangeAspect="1"/>
            </p:cNvPicPr>
            <p:nvPr/>
          </p:nvPicPr>
          <p:blipFill rotWithShape="1">
            <a:blip r:embed="rId18" cstate="print">
              <a:extLst>
                <a:ext uri="{28A0092B-C50C-407E-A947-70E740481C1C}">
                  <a14:useLocalDpi xmlns:a14="http://schemas.microsoft.com/office/drawing/2010/main" val="0"/>
                </a:ext>
                <a:ext uri="{96DAC541-7B7A-43D3-8B79-37D633B846F1}">
                  <asvg:svgBlip xmlns="" xmlns:asvg="http://schemas.microsoft.com/office/drawing/2016/SVG/main" r:embed="rId19"/>
                </a:ext>
              </a:extLst>
            </a:blip>
            <a:srcRect t="5351" r="28537" b="-1"/>
            <a:stretch/>
          </p:blipFill>
          <p:spPr>
            <a:xfrm>
              <a:off x="288762" y="1001343"/>
              <a:ext cx="1844094" cy="258289"/>
            </a:xfrm>
            <a:prstGeom prst="rect">
              <a:avLst/>
            </a:prstGeom>
          </p:spPr>
        </p:pic>
      </p:grpSp>
      <p:pic>
        <p:nvPicPr>
          <p:cNvPr id="17" name="Picture 16" descr="A black electronic device with buttons and knobs&#10;&#10;Description automatically generated">
            <a:extLst>
              <a:ext uri="{FF2B5EF4-FFF2-40B4-BE49-F238E27FC236}">
                <a16:creationId xmlns="" xmlns:a16="http://schemas.microsoft.com/office/drawing/2014/main" id="{4982B789-91DD-9D47-85F3-FBB3C72708B1}"/>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455434" y="1286335"/>
            <a:ext cx="2095279" cy="1448599"/>
          </a:xfrm>
          <a:prstGeom prst="rect">
            <a:avLst/>
          </a:prstGeom>
        </p:spPr>
      </p:pic>
      <p:graphicFrame>
        <p:nvGraphicFramePr>
          <p:cNvPr id="13" name="Tableau 21">
            <a:extLst>
              <a:ext uri="{FF2B5EF4-FFF2-40B4-BE49-F238E27FC236}">
                <a16:creationId xmlns="" xmlns:a16="http://schemas.microsoft.com/office/drawing/2014/main" id="{DBAF25B6-87F1-B121-625B-A9D7E50AF6C3}"/>
              </a:ext>
            </a:extLst>
          </p:cNvPr>
          <p:cNvGraphicFramePr>
            <a:graphicFrameLocks noGrp="1"/>
          </p:cNvGraphicFramePr>
          <p:nvPr>
            <p:extLst>
              <p:ext uri="{D42A27DB-BD31-4B8C-83A1-F6EECF244321}">
                <p14:modId xmlns:p14="http://schemas.microsoft.com/office/powerpoint/2010/main" val="3513355915"/>
              </p:ext>
            </p:extLst>
          </p:nvPr>
        </p:nvGraphicFramePr>
        <p:xfrm>
          <a:off x="3072384" y="6516216"/>
          <a:ext cx="3602737" cy="1998649"/>
        </p:xfrm>
        <a:graphic>
          <a:graphicData uri="http://schemas.openxmlformats.org/drawingml/2006/table">
            <a:tbl>
              <a:tblPr firstRow="1" bandRow="1">
                <a:tableStyleId>{073A0DAA-6AF3-43AB-8588-CEC1D06C72B9}</a:tableStyleId>
              </a:tblPr>
              <a:tblGrid>
                <a:gridCol w="934951">
                  <a:extLst>
                    <a:ext uri="{9D8B030D-6E8A-4147-A177-3AD203B41FA5}">
                      <a16:colId xmlns="" xmlns:a16="http://schemas.microsoft.com/office/drawing/2014/main" val="20000"/>
                    </a:ext>
                  </a:extLst>
                </a:gridCol>
                <a:gridCol w="820746">
                  <a:extLst>
                    <a:ext uri="{9D8B030D-6E8A-4147-A177-3AD203B41FA5}">
                      <a16:colId xmlns="" xmlns:a16="http://schemas.microsoft.com/office/drawing/2014/main" val="20001"/>
                    </a:ext>
                  </a:extLst>
                </a:gridCol>
                <a:gridCol w="129429">
                  <a:extLst>
                    <a:ext uri="{9D8B030D-6E8A-4147-A177-3AD203B41FA5}">
                      <a16:colId xmlns="" xmlns:a16="http://schemas.microsoft.com/office/drawing/2014/main" val="1344179882"/>
                    </a:ext>
                  </a:extLst>
                </a:gridCol>
                <a:gridCol w="827341">
                  <a:extLst>
                    <a:ext uri="{9D8B030D-6E8A-4147-A177-3AD203B41FA5}">
                      <a16:colId xmlns="" xmlns:a16="http://schemas.microsoft.com/office/drawing/2014/main" val="1901335363"/>
                    </a:ext>
                  </a:extLst>
                </a:gridCol>
                <a:gridCol w="890270">
                  <a:extLst>
                    <a:ext uri="{9D8B030D-6E8A-4147-A177-3AD203B41FA5}">
                      <a16:colId xmlns="" xmlns:a16="http://schemas.microsoft.com/office/drawing/2014/main" val="764322655"/>
                    </a:ext>
                  </a:extLst>
                </a:gridCol>
              </a:tblGrid>
              <a:tr h="272872">
                <a:tc gridSpan="5">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1000" b="1" u="none" kern="12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LOGISTICS INFORMATION</a:t>
                      </a:r>
                      <a:endParaRPr lang="en-US" sz="1000" b="1" u="none" kern="120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a:solidFill>
                      <a:srgbClr val="0DFFBC"/>
                    </a:solidFill>
                  </a:tcPr>
                </a:tc>
                <a:tc hMerge="1">
                  <a:txBody>
                    <a:bodyPr/>
                    <a:lstStyle/>
                    <a:p>
                      <a:pPr marL="0" marR="0" indent="0" algn="l" defTabSz="914343" rtl="0" eaLnBrk="1" fontAlgn="auto" latinLnBrk="0" hangingPunct="1">
                        <a:lnSpc>
                          <a:spcPct val="100000"/>
                        </a:lnSpc>
                        <a:spcBef>
                          <a:spcPts val="0"/>
                        </a:spcBef>
                        <a:spcAft>
                          <a:spcPts val="0"/>
                        </a:spcAft>
                        <a:buClrTx/>
                        <a:buSzTx/>
                        <a:buFontTx/>
                        <a:buNone/>
                        <a:tabLst/>
                        <a:defRPr/>
                      </a:pPr>
                      <a:endParaRPr lang="fr-FR" sz="1000" b="1" u="none" kern="1200" dirty="0">
                        <a:solidFill>
                          <a:schemeClr val="bg1"/>
                        </a:solidFill>
                        <a:latin typeface="Corbel" panose="020B0503020204020204" pitchFamily="34" charset="0"/>
                        <a:ea typeface="Verdana" panose="020B0604030504040204" pitchFamily="34" charset="0"/>
                        <a:cs typeface="Verdana" panose="020B0604030504040204" pitchFamily="34" charset="0"/>
                      </a:endParaRP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 xmlns:a16="http://schemas.microsoft.com/office/drawing/2014/main" val="10000"/>
                  </a:ext>
                </a:extLst>
              </a:tr>
              <a:tr h="159177">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50" b="1" noProof="0" dirty="0" smtClean="0">
                          <a:solidFill>
                            <a:schemeClr val="tx1"/>
                          </a:solidFill>
                          <a:latin typeface="Segoe UI" panose="020B0502040204020203" pitchFamily="34" charset="0"/>
                          <a:cs typeface="Segoe UI" panose="020B0502040204020203" pitchFamily="34" charset="0"/>
                        </a:rPr>
                        <a:t>Product name</a:t>
                      </a:r>
                      <a:endParaRPr lang="en-US" sz="650" b="1" noProof="0" dirty="0">
                        <a:solidFill>
                          <a:schemeClr val="tx1"/>
                        </a:solidFill>
                        <a:latin typeface="Segoe UI" panose="020B0502040204020203" pitchFamily="34" charset="0"/>
                        <a:cs typeface="Segoe UI" panose="020B0502040204020203" pitchFamily="34" charset="0"/>
                      </a:endParaRPr>
                    </a:p>
                  </a:txBody>
                  <a:tcPr marT="28800" marB="28800">
                    <a:solidFill>
                      <a:schemeClr val="bg1">
                        <a:lumMod val="95000"/>
                      </a:schemeClr>
                    </a:solidFill>
                  </a:tcPr>
                </a:tc>
                <a:tc gridSpan="4">
                  <a:txBody>
                    <a:bodyPr/>
                    <a:lstStyle/>
                    <a:p>
                      <a:r>
                        <a:rPr lang="en-US" sz="650" b="1" baseline="0" noProof="0" dirty="0" smtClean="0">
                          <a:solidFill>
                            <a:schemeClr val="tx1"/>
                          </a:solidFill>
                          <a:latin typeface="Segoe UI" panose="020B0502040204020203" pitchFamily="34" charset="0"/>
                          <a:cs typeface="Segoe UI" panose="020B0502040204020203" pitchFamily="34" charset="0"/>
                        </a:rPr>
                        <a:t>Hercules DJ Essentials Kit</a:t>
                      </a:r>
                      <a:endParaRPr lang="en-US" sz="650" b="1" baseline="0" noProof="0" dirty="0">
                        <a:solidFill>
                          <a:schemeClr val="tx1"/>
                        </a:solidFill>
                        <a:latin typeface="Segoe UI" panose="020B0502040204020203" pitchFamily="34" charset="0"/>
                        <a:cs typeface="Segoe UI" panose="020B0502040204020203" pitchFamily="34" charset="0"/>
                      </a:endParaRPr>
                    </a:p>
                  </a:txBody>
                  <a:tcPr marT="28800" marB="28800">
                    <a:solidFill>
                      <a:schemeClr val="bg1">
                        <a:lumMod val="95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 xmlns:a16="http://schemas.microsoft.com/office/drawing/2014/main" val="10001"/>
                  </a:ext>
                </a:extLst>
              </a:tr>
              <a:tr h="0">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50" b="1" i="0" baseline="0" noProof="0" dirty="0" smtClean="0">
                          <a:solidFill>
                            <a:schemeClr val="tx1"/>
                          </a:solidFill>
                          <a:latin typeface="Segoe UI" panose="020B0502040204020203" pitchFamily="34" charset="0"/>
                          <a:ea typeface="+mn-ea"/>
                          <a:cs typeface="Segoe UI" panose="020B0502040204020203" pitchFamily="34" charset="0"/>
                        </a:rPr>
                        <a:t>Version</a:t>
                      </a:r>
                      <a:endParaRPr lang="en-US" sz="650" b="0" i="0" baseline="0" noProof="0" dirty="0">
                        <a:solidFill>
                          <a:schemeClr val="tx1"/>
                        </a:solidFill>
                        <a:latin typeface="Segoe UI" panose="020B0502040204020203" pitchFamily="34" charset="0"/>
                        <a:ea typeface="+mn-ea"/>
                        <a:cs typeface="Segoe UI" panose="020B0502040204020203" pitchFamily="34" charset="0"/>
                      </a:endParaRPr>
                    </a:p>
                  </a:txBody>
                  <a:tcPr marT="28800" marB="28800">
                    <a:no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50" b="0" i="0" baseline="0" noProof="0" dirty="0" smtClean="0">
                          <a:solidFill>
                            <a:schemeClr val="tx1"/>
                          </a:solidFill>
                          <a:latin typeface="Segoe UI" panose="020B0502040204020203" pitchFamily="34" charset="0"/>
                          <a:ea typeface="+mn-ea"/>
                          <a:cs typeface="Segoe UI" panose="020B0502040204020203" pitchFamily="34" charset="0"/>
                        </a:rPr>
                        <a:t>EU</a:t>
                      </a:r>
                      <a:endParaRPr lang="en-US" sz="650" b="0" i="0" baseline="0" noProof="0" dirty="0">
                        <a:solidFill>
                          <a:schemeClr val="tx1"/>
                        </a:solidFill>
                        <a:latin typeface="Segoe UI" panose="020B0502040204020203" pitchFamily="34" charset="0"/>
                        <a:ea typeface="+mn-ea"/>
                        <a:cs typeface="Segoe UI" panose="020B0502040204020203" pitchFamily="34" charset="0"/>
                      </a:endParaRPr>
                    </a:p>
                  </a:txBody>
                  <a:tcPr marL="90000" marR="90000" marT="28800" marB="28800">
                    <a:noFill/>
                  </a:tcPr>
                </a:tc>
                <a:tc gridSpan="2">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50" b="0" i="0" baseline="0" noProof="0" dirty="0" smtClean="0">
                          <a:solidFill>
                            <a:schemeClr val="tx1"/>
                          </a:solidFill>
                          <a:latin typeface="Segoe UI" panose="020B0502040204020203" pitchFamily="34" charset="0"/>
                          <a:ea typeface="+mn-ea"/>
                          <a:cs typeface="Segoe UI" panose="020B0502040204020203" pitchFamily="34" charset="0"/>
                        </a:rPr>
                        <a:t>US</a:t>
                      </a:r>
                      <a:endParaRPr lang="en-US" sz="650" b="0" i="0" baseline="0" noProof="0" dirty="0">
                        <a:solidFill>
                          <a:schemeClr val="tx1"/>
                        </a:solidFill>
                        <a:latin typeface="Segoe UI" panose="020B0502040204020203" pitchFamily="34" charset="0"/>
                        <a:ea typeface="+mn-ea"/>
                        <a:cs typeface="Segoe UI" panose="020B0502040204020203" pitchFamily="34" charset="0"/>
                      </a:endParaRPr>
                    </a:p>
                  </a:txBody>
                  <a:tcPr marL="90000" marR="90000" marT="28800" marB="28800">
                    <a:noFill/>
                  </a:tcPr>
                </a:tc>
                <a:tc hMerge="1">
                  <a:txBody>
                    <a:bodyPr/>
                    <a:lstStyle/>
                    <a:p>
                      <a:endParaRPr lang="fr-FR"/>
                    </a:p>
                  </a:txBody>
                  <a:tcPr/>
                </a:tc>
                <a:tc>
                  <a:txBody>
                    <a:bodyPr/>
                    <a:lstStyle/>
                    <a:p>
                      <a:r>
                        <a:rPr lang="en-US" sz="650" b="0" i="0" baseline="0" noProof="0" dirty="0" smtClean="0">
                          <a:solidFill>
                            <a:schemeClr val="tx1"/>
                          </a:solidFill>
                          <a:latin typeface="Segoe UI" panose="020B0502040204020203" pitchFamily="34" charset="0"/>
                          <a:ea typeface="+mn-ea"/>
                          <a:cs typeface="Segoe UI" panose="020B0502040204020203" pitchFamily="34" charset="0"/>
                        </a:rPr>
                        <a:t>UK</a:t>
                      </a:r>
                      <a:endParaRPr lang="en-US" sz="650" noProof="0" dirty="0">
                        <a:latin typeface="Segoe UI" panose="020B0502040204020203" pitchFamily="34" charset="0"/>
                        <a:cs typeface="Segoe UI" panose="020B0502040204020203" pitchFamily="34" charset="0"/>
                      </a:endParaRPr>
                    </a:p>
                  </a:txBody>
                  <a:tcPr marL="90000" marR="90000" marT="28800" marB="28800">
                    <a:noFill/>
                  </a:tcPr>
                </a:tc>
                <a:extLst>
                  <a:ext uri="{0D108BD9-81ED-4DB2-BD59-A6C34878D82A}">
                    <a16:rowId xmlns="" xmlns:a16="http://schemas.microsoft.com/office/drawing/2014/main" val="3553649230"/>
                  </a:ext>
                </a:extLst>
              </a:tr>
              <a:tr h="0">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50" b="1" i="0" baseline="0" noProof="0" dirty="0" smtClean="0">
                          <a:solidFill>
                            <a:schemeClr val="tx1"/>
                          </a:solidFill>
                          <a:latin typeface="Segoe UI" panose="020B0502040204020203" pitchFamily="34" charset="0"/>
                          <a:ea typeface="+mn-ea"/>
                          <a:cs typeface="Segoe UI" panose="020B0502040204020203" pitchFamily="34" charset="0"/>
                        </a:rPr>
                        <a:t>Reference</a:t>
                      </a:r>
                      <a:endParaRPr lang="en-US" sz="650" b="1" i="0" baseline="0" noProof="0" dirty="0">
                        <a:solidFill>
                          <a:schemeClr val="tx1"/>
                        </a:solidFill>
                        <a:latin typeface="Segoe UI" panose="020B0502040204020203" pitchFamily="34" charset="0"/>
                        <a:ea typeface="+mn-ea"/>
                        <a:cs typeface="Segoe UI" panose="020B0502040204020203" pitchFamily="34" charset="0"/>
                      </a:endParaRPr>
                    </a:p>
                  </a:txBody>
                  <a:tcPr marT="28800" marB="28800">
                    <a:solidFill>
                      <a:schemeClr val="bg1">
                        <a:lumMod val="9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50" b="0" i="0" baseline="0" noProof="0" dirty="0" smtClean="0">
                          <a:solidFill>
                            <a:schemeClr val="tx1"/>
                          </a:solidFill>
                          <a:latin typeface="Segoe UI" panose="020B0502040204020203" pitchFamily="34" charset="0"/>
                          <a:ea typeface="+mn-ea"/>
                          <a:cs typeface="Segoe UI" panose="020B0502040204020203" pitchFamily="34" charset="0"/>
                        </a:rPr>
                        <a:t>4781049</a:t>
                      </a:r>
                      <a:endParaRPr lang="en-US" sz="650" b="0" i="0" baseline="0" noProof="0" dirty="0">
                        <a:solidFill>
                          <a:schemeClr val="tx1"/>
                        </a:solidFill>
                        <a:latin typeface="Segoe UI" panose="020B0502040204020203" pitchFamily="34" charset="0"/>
                        <a:ea typeface="+mn-ea"/>
                        <a:cs typeface="Segoe UI" panose="020B0502040204020203" pitchFamily="34" charset="0"/>
                      </a:endParaRPr>
                    </a:p>
                  </a:txBody>
                  <a:tcPr marL="90000" marR="90000" marT="28800" marB="28800">
                    <a:solidFill>
                      <a:schemeClr val="bg1">
                        <a:lumMod val="95000"/>
                      </a:schemeClr>
                    </a:solidFill>
                  </a:tcPr>
                </a:tc>
                <a:tc gridSpan="2">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50" b="0" i="0" baseline="0" noProof="0" dirty="0" smtClean="0">
                          <a:solidFill>
                            <a:schemeClr val="tx1"/>
                          </a:solidFill>
                          <a:latin typeface="Segoe UI" panose="020B0502040204020203" pitchFamily="34" charset="0"/>
                          <a:ea typeface="+mn-ea"/>
                          <a:cs typeface="Segoe UI" panose="020B0502040204020203" pitchFamily="34" charset="0"/>
                        </a:rPr>
                        <a:t>4769270</a:t>
                      </a:r>
                      <a:endParaRPr lang="en-US" sz="650" b="0" i="0" baseline="0" noProof="0" dirty="0">
                        <a:solidFill>
                          <a:schemeClr val="tx1"/>
                        </a:solidFill>
                        <a:latin typeface="Segoe UI" panose="020B0502040204020203" pitchFamily="34" charset="0"/>
                        <a:ea typeface="+mn-ea"/>
                        <a:cs typeface="Segoe UI" panose="020B0502040204020203" pitchFamily="34" charset="0"/>
                      </a:endParaRPr>
                    </a:p>
                  </a:txBody>
                  <a:tcPr marL="90000" marR="90000" marT="28800" marB="28800">
                    <a:solidFill>
                      <a:schemeClr val="bg1">
                        <a:lumMod val="95000"/>
                      </a:schemeClr>
                    </a:solidFill>
                  </a:tcPr>
                </a:tc>
                <a:tc hMerge="1">
                  <a:txBody>
                    <a:bodyPr/>
                    <a:lstStyle/>
                    <a:p>
                      <a:endParaRPr lang="fr-FR"/>
                    </a:p>
                  </a:txBody>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50" b="0" i="0" baseline="0" noProof="0" dirty="0" smtClean="0">
                          <a:solidFill>
                            <a:schemeClr val="tx1"/>
                          </a:solidFill>
                          <a:latin typeface="Segoe UI" panose="020B0502040204020203" pitchFamily="34" charset="0"/>
                          <a:ea typeface="+mn-ea"/>
                          <a:cs typeface="Segoe UI" panose="020B0502040204020203" pitchFamily="34" charset="0"/>
                        </a:rPr>
                        <a:t>4768229</a:t>
                      </a:r>
                      <a:endParaRPr lang="en-US" sz="650" b="0" i="0" baseline="0" noProof="0" dirty="0">
                        <a:solidFill>
                          <a:schemeClr val="tx1"/>
                        </a:solidFill>
                        <a:latin typeface="Segoe UI" panose="020B0502040204020203" pitchFamily="34" charset="0"/>
                        <a:ea typeface="+mn-ea"/>
                        <a:cs typeface="Segoe UI" panose="020B0502040204020203" pitchFamily="34" charset="0"/>
                      </a:endParaRPr>
                    </a:p>
                  </a:txBody>
                  <a:tcPr marL="90000" marR="90000" marT="28800" marB="28800">
                    <a:solidFill>
                      <a:schemeClr val="bg1">
                        <a:lumMod val="95000"/>
                      </a:schemeClr>
                    </a:solidFill>
                  </a:tcPr>
                </a:tc>
                <a:extLst>
                  <a:ext uri="{0D108BD9-81ED-4DB2-BD59-A6C34878D82A}">
                    <a16:rowId xmlns="" xmlns:a16="http://schemas.microsoft.com/office/drawing/2014/main" val="10002"/>
                  </a:ext>
                </a:extLst>
              </a:tr>
              <a:tr h="122977">
                <a:tc>
                  <a:txBody>
                    <a:bodyPr/>
                    <a:lstStyle/>
                    <a:p>
                      <a:pPr algn="l"/>
                      <a:r>
                        <a:rPr lang="en-US" sz="650" b="1" baseline="0" noProof="0" dirty="0" smtClean="0">
                          <a:solidFill>
                            <a:schemeClr val="tx1"/>
                          </a:solidFill>
                          <a:latin typeface="Segoe UI" panose="020B0502040204020203" pitchFamily="34" charset="0"/>
                          <a:cs typeface="Segoe UI" panose="020B0502040204020203" pitchFamily="34" charset="0"/>
                        </a:rPr>
                        <a:t>EAN barcode</a:t>
                      </a:r>
                      <a:endParaRPr lang="en-US" sz="650" b="0" noProof="0" dirty="0">
                        <a:solidFill>
                          <a:schemeClr val="tx1"/>
                        </a:solidFill>
                        <a:latin typeface="Segoe UI" panose="020B0502040204020203" pitchFamily="34" charset="0"/>
                        <a:cs typeface="Segoe UI" panose="020B0502040204020203" pitchFamily="34" charset="0"/>
                      </a:endParaRPr>
                    </a:p>
                  </a:txBody>
                  <a:tcPr marT="28800" marB="28800">
                    <a:noFill/>
                  </a:tcPr>
                </a:tc>
                <a:tc>
                  <a:txBody>
                    <a:bodyPr/>
                    <a:lstStyle/>
                    <a:p>
                      <a:r>
                        <a:rPr lang="en-US" sz="650" b="0" noProof="0" dirty="0" smtClean="0">
                          <a:solidFill>
                            <a:schemeClr val="tx1"/>
                          </a:solidFill>
                          <a:latin typeface="Segoe UI" panose="020B0502040204020203" pitchFamily="34" charset="0"/>
                          <a:cs typeface="Segoe UI" panose="020B0502040204020203" pitchFamily="34" charset="0"/>
                        </a:rPr>
                        <a:t>3362934747053</a:t>
                      </a:r>
                      <a:endParaRPr lang="en-US" sz="650" b="0" noProof="0" dirty="0">
                        <a:solidFill>
                          <a:schemeClr val="tx1"/>
                        </a:solidFill>
                        <a:latin typeface="Segoe UI" panose="020B0502040204020203" pitchFamily="34" charset="0"/>
                        <a:cs typeface="Segoe UI" panose="020B0502040204020203" pitchFamily="34" charset="0"/>
                      </a:endParaRPr>
                    </a:p>
                  </a:txBody>
                  <a:tcPr marL="90000" marR="90000" marT="28800" marB="28800">
                    <a:noFill/>
                  </a:tcPr>
                </a:tc>
                <a:tc gridSpan="2">
                  <a:txBody>
                    <a:bodyPr/>
                    <a:lstStyle/>
                    <a:p>
                      <a:r>
                        <a:rPr lang="en-US" sz="650" b="0" noProof="0" dirty="0" smtClean="0">
                          <a:solidFill>
                            <a:schemeClr val="tx1"/>
                          </a:solidFill>
                          <a:latin typeface="Segoe UI" panose="020B0502040204020203" pitchFamily="34" charset="0"/>
                          <a:cs typeface="Segoe UI" panose="020B0502040204020203" pitchFamily="34" charset="0"/>
                        </a:rPr>
                        <a:t>3362934747060</a:t>
                      </a:r>
                      <a:endParaRPr lang="en-US" sz="650" b="0" noProof="0" dirty="0">
                        <a:solidFill>
                          <a:schemeClr val="tx1"/>
                        </a:solidFill>
                        <a:latin typeface="Segoe UI" panose="020B0502040204020203" pitchFamily="34" charset="0"/>
                        <a:cs typeface="Segoe UI" panose="020B0502040204020203" pitchFamily="34" charset="0"/>
                      </a:endParaRPr>
                    </a:p>
                  </a:txBody>
                  <a:tcPr marL="90000" marR="90000" marT="28800" marB="28800">
                    <a:noFill/>
                  </a:tcPr>
                </a:tc>
                <a:tc hMerge="1">
                  <a:txBody>
                    <a:bodyPr/>
                    <a:lstStyle/>
                    <a:p>
                      <a:endParaRPr lang="fr-FR"/>
                    </a:p>
                  </a:txBody>
                  <a:tcPr/>
                </a:tc>
                <a:tc>
                  <a:txBody>
                    <a:bodyPr/>
                    <a:lstStyle/>
                    <a:p>
                      <a:r>
                        <a:rPr lang="en-US" sz="650" b="0" noProof="0" dirty="0" smtClean="0">
                          <a:solidFill>
                            <a:schemeClr val="tx1"/>
                          </a:solidFill>
                          <a:latin typeface="Segoe UI" panose="020B0502040204020203" pitchFamily="34" charset="0"/>
                          <a:cs typeface="Segoe UI" panose="020B0502040204020203" pitchFamily="34" charset="0"/>
                        </a:rPr>
                        <a:t>3362934747077</a:t>
                      </a:r>
                      <a:endParaRPr lang="en-US" sz="650" noProof="0" dirty="0">
                        <a:latin typeface="Segoe UI" panose="020B0502040204020203" pitchFamily="34" charset="0"/>
                        <a:cs typeface="Segoe UI" panose="020B0502040204020203" pitchFamily="34" charset="0"/>
                      </a:endParaRPr>
                    </a:p>
                  </a:txBody>
                  <a:tcPr marL="90000" marR="90000" marT="28800" marB="28800">
                    <a:noFill/>
                  </a:tcPr>
                </a:tc>
                <a:extLst>
                  <a:ext uri="{0D108BD9-81ED-4DB2-BD59-A6C34878D82A}">
                    <a16:rowId xmlns="" xmlns:a16="http://schemas.microsoft.com/office/drawing/2014/main" val="10003"/>
                  </a:ext>
                </a:extLst>
              </a:tr>
              <a:tr h="140881">
                <a:tc>
                  <a:txBody>
                    <a:bodyPr/>
                    <a:lstStyle/>
                    <a:p>
                      <a:pPr algn="l"/>
                      <a:r>
                        <a:rPr lang="en-US" sz="650" b="1" baseline="0" noProof="0" dirty="0" smtClean="0">
                          <a:solidFill>
                            <a:schemeClr val="tx1"/>
                          </a:solidFill>
                          <a:latin typeface="Segoe UI" panose="020B0502040204020203" pitchFamily="34" charset="0"/>
                          <a:cs typeface="Segoe UI" panose="020B0502040204020203" pitchFamily="34" charset="0"/>
                        </a:rPr>
                        <a:t>U.S. barcode</a:t>
                      </a:r>
                      <a:endParaRPr lang="en-US" sz="650" b="0" noProof="0" dirty="0">
                        <a:solidFill>
                          <a:schemeClr val="tx1"/>
                        </a:solidFill>
                        <a:latin typeface="Segoe UI" panose="020B0502040204020203" pitchFamily="34" charset="0"/>
                        <a:cs typeface="Segoe UI" panose="020B0502040204020203" pitchFamily="34" charset="0"/>
                      </a:endParaRPr>
                    </a:p>
                  </a:txBody>
                  <a:tcPr marT="28800" marB="28800">
                    <a:solidFill>
                      <a:schemeClr val="bg1">
                        <a:lumMod val="95000"/>
                      </a:schemeClr>
                    </a:solidFill>
                  </a:tcPr>
                </a:tc>
                <a:tc>
                  <a:txBody>
                    <a:bodyPr/>
                    <a:lstStyle/>
                    <a:p>
                      <a:endParaRPr lang="en-US" sz="650" b="0" kern="1200" baseline="0" noProof="0" dirty="0">
                        <a:solidFill>
                          <a:schemeClr val="tx1"/>
                        </a:solidFill>
                        <a:latin typeface="Segoe UI" panose="020B0502040204020203" pitchFamily="34" charset="0"/>
                        <a:ea typeface="+mn-ea"/>
                        <a:cs typeface="Segoe UI" panose="020B0502040204020203" pitchFamily="34" charset="0"/>
                      </a:endParaRPr>
                    </a:p>
                  </a:txBody>
                  <a:tcPr marL="90000" marR="90000" marT="28800" marB="28800">
                    <a:solidFill>
                      <a:schemeClr val="bg1">
                        <a:lumMod val="95000"/>
                      </a:schemeClr>
                    </a:solidFill>
                  </a:tcPr>
                </a:tc>
                <a:tc gridSpan="2">
                  <a:txBody>
                    <a:bodyPr/>
                    <a:lstStyle/>
                    <a:p>
                      <a:r>
                        <a:rPr lang="en-US" sz="650" b="0" kern="1200" baseline="0" noProof="0" dirty="0" smtClean="0">
                          <a:solidFill>
                            <a:schemeClr val="tx1"/>
                          </a:solidFill>
                          <a:latin typeface="Segoe UI" panose="020B0502040204020203" pitchFamily="34" charset="0"/>
                          <a:ea typeface="+mn-ea"/>
                          <a:cs typeface="Segoe UI" panose="020B0502040204020203" pitchFamily="34" charset="0"/>
                        </a:rPr>
                        <a:t>663296425058</a:t>
                      </a:r>
                      <a:endParaRPr lang="en-US" sz="650" b="0" kern="1200" baseline="0" noProof="0" dirty="0">
                        <a:solidFill>
                          <a:schemeClr val="tx1"/>
                        </a:solidFill>
                        <a:latin typeface="Segoe UI" panose="020B0502040204020203" pitchFamily="34" charset="0"/>
                        <a:ea typeface="+mn-ea"/>
                        <a:cs typeface="Segoe UI" panose="020B0502040204020203" pitchFamily="34" charset="0"/>
                      </a:endParaRPr>
                    </a:p>
                  </a:txBody>
                  <a:tcPr marL="90000" marR="90000" marT="28800" marB="28800">
                    <a:solidFill>
                      <a:schemeClr val="bg1">
                        <a:lumMod val="95000"/>
                      </a:schemeClr>
                    </a:solidFill>
                  </a:tcPr>
                </a:tc>
                <a:tc hMerge="1">
                  <a:txBody>
                    <a:bodyPr/>
                    <a:lstStyle/>
                    <a:p>
                      <a:endParaRPr lang="fr-FR"/>
                    </a:p>
                  </a:txBody>
                  <a:tcPr/>
                </a:tc>
                <a:tc>
                  <a:txBody>
                    <a:bodyPr/>
                    <a:lstStyle/>
                    <a:p>
                      <a:endParaRPr lang="en-US" sz="650" b="0" kern="1200" baseline="0" noProof="0" dirty="0">
                        <a:solidFill>
                          <a:schemeClr val="tx1"/>
                        </a:solidFill>
                        <a:latin typeface="Segoe UI" panose="020B0502040204020203" pitchFamily="34" charset="0"/>
                        <a:ea typeface="+mn-ea"/>
                        <a:cs typeface="Segoe UI" panose="020B0502040204020203" pitchFamily="34" charset="0"/>
                      </a:endParaRPr>
                    </a:p>
                  </a:txBody>
                  <a:tcPr marL="90000" marR="90000" marT="28800" marB="28800">
                    <a:solidFill>
                      <a:schemeClr val="bg1">
                        <a:lumMod val="95000"/>
                      </a:schemeClr>
                    </a:solidFill>
                  </a:tcPr>
                </a:tc>
                <a:extLst>
                  <a:ext uri="{0D108BD9-81ED-4DB2-BD59-A6C34878D82A}">
                    <a16:rowId xmlns="" xmlns:a16="http://schemas.microsoft.com/office/drawing/2014/main" val="10004"/>
                  </a:ext>
                </a:extLst>
              </a:tr>
              <a:tr h="0">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endParaRPr lang="en-US" sz="650" b="0" i="0" baseline="0" noProof="0" dirty="0">
                        <a:solidFill>
                          <a:schemeClr val="tx1"/>
                        </a:solidFill>
                        <a:latin typeface="Segoe UI" panose="020B0502040204020203" pitchFamily="34" charset="0"/>
                        <a:ea typeface="+mn-ea"/>
                        <a:cs typeface="Segoe UI" panose="020B0502040204020203" pitchFamily="34" charset="0"/>
                      </a:endParaRPr>
                    </a:p>
                  </a:txBody>
                  <a:tcPr marT="28800" marB="28800">
                    <a:noFill/>
                  </a:tcPr>
                </a:tc>
                <a:tc gridSpan="2">
                  <a:txBody>
                    <a:bodyPr/>
                    <a:lstStyle/>
                    <a:p>
                      <a:pPr marL="0" marR="0" indent="0" algn="l" defTabSz="914343" rtl="0" eaLnBrk="1" fontAlgn="auto" latinLnBrk="0" hangingPunct="1">
                        <a:lnSpc>
                          <a:spcPct val="100000"/>
                        </a:lnSpc>
                        <a:spcBef>
                          <a:spcPts val="0"/>
                        </a:spcBef>
                        <a:spcAft>
                          <a:spcPts val="0"/>
                        </a:spcAft>
                        <a:buClrTx/>
                        <a:buSzTx/>
                        <a:buFontTx/>
                        <a:buNone/>
                        <a:tabLst/>
                        <a:defRPr/>
                      </a:pPr>
                      <a:endParaRPr lang="en-US" sz="650" b="0" i="0" baseline="0" noProof="0" dirty="0">
                        <a:solidFill>
                          <a:schemeClr val="tx1"/>
                        </a:solidFill>
                        <a:latin typeface="Segoe UI" panose="020B0502040204020203" pitchFamily="34" charset="0"/>
                        <a:ea typeface="+mn-ea"/>
                        <a:cs typeface="Segoe UI" panose="020B0502040204020203" pitchFamily="34" charset="0"/>
                      </a:endParaRPr>
                    </a:p>
                  </a:txBody>
                  <a:tcPr marL="90000" marR="90000" marT="28800" marB="28800">
                    <a:noFill/>
                  </a:tcPr>
                </a:tc>
                <a:tc hMerge="1">
                  <a:txBody>
                    <a:bodyPr/>
                    <a:lstStyle/>
                    <a:p>
                      <a:endParaRPr lang="fr-FR"/>
                    </a:p>
                  </a:txBody>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endParaRPr lang="en-US" sz="650" b="0" i="0" baseline="0" noProof="0" dirty="0">
                        <a:solidFill>
                          <a:schemeClr val="tx1"/>
                        </a:solidFill>
                        <a:latin typeface="Segoe UI" panose="020B0502040204020203" pitchFamily="34" charset="0"/>
                        <a:ea typeface="+mn-ea"/>
                        <a:cs typeface="Segoe UI" panose="020B0502040204020203" pitchFamily="34" charset="0"/>
                      </a:endParaRPr>
                    </a:p>
                  </a:txBody>
                  <a:tcPr marL="90000" marR="90000" marT="28800" marB="28800">
                    <a:no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endParaRPr lang="en-US" sz="650" b="0" i="0" baseline="0" noProof="0" dirty="0">
                        <a:solidFill>
                          <a:schemeClr val="tx1"/>
                        </a:solidFill>
                        <a:latin typeface="Segoe UI" panose="020B0502040204020203" pitchFamily="34" charset="0"/>
                        <a:ea typeface="+mn-ea"/>
                        <a:cs typeface="Segoe UI" panose="020B0502040204020203" pitchFamily="34" charset="0"/>
                      </a:endParaRPr>
                    </a:p>
                  </a:txBody>
                  <a:tcPr marL="90000" marR="90000" marT="28800" marB="28800">
                    <a:noFill/>
                  </a:tcPr>
                </a:tc>
                <a:extLst>
                  <a:ext uri="{0D108BD9-81ED-4DB2-BD59-A6C34878D82A}">
                    <a16:rowId xmlns="" xmlns:a16="http://schemas.microsoft.com/office/drawing/2014/main" val="1189047519"/>
                  </a:ext>
                </a:extLst>
              </a:tr>
              <a:tr h="0">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50" b="1" i="0" baseline="0" noProof="0" dirty="0" smtClean="0">
                          <a:solidFill>
                            <a:schemeClr val="tx1"/>
                          </a:solidFill>
                          <a:latin typeface="Segoe UI" panose="020B0502040204020203" pitchFamily="34" charset="0"/>
                          <a:ea typeface="+mn-ea"/>
                          <a:cs typeface="Segoe UI" panose="020B0502040204020203" pitchFamily="34" charset="0"/>
                        </a:rPr>
                        <a:t>Version</a:t>
                      </a:r>
                      <a:endParaRPr lang="en-US" sz="650" b="1" i="0" baseline="0" noProof="0" dirty="0">
                        <a:solidFill>
                          <a:schemeClr val="tx1"/>
                        </a:solidFill>
                        <a:latin typeface="Segoe UI" panose="020B0502040204020203" pitchFamily="34" charset="0"/>
                        <a:ea typeface="+mn-ea"/>
                        <a:cs typeface="Segoe UI" panose="020B0502040204020203" pitchFamily="34" charset="0"/>
                      </a:endParaRPr>
                    </a:p>
                  </a:txBody>
                  <a:tcPr marT="28800" marB="28800">
                    <a:solidFill>
                      <a:schemeClr val="bg1">
                        <a:lumMod val="9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50" b="0" i="0" baseline="0" noProof="0" dirty="0" smtClean="0">
                          <a:solidFill>
                            <a:schemeClr val="tx1"/>
                          </a:solidFill>
                          <a:latin typeface="Segoe UI" panose="020B0502040204020203" pitchFamily="34" charset="0"/>
                          <a:ea typeface="+mn-ea"/>
                          <a:cs typeface="Segoe UI" panose="020B0502040204020203" pitchFamily="34" charset="0"/>
                        </a:rPr>
                        <a:t>AU</a:t>
                      </a:r>
                      <a:endParaRPr lang="en-US" sz="650" b="0" i="0" baseline="0" noProof="0" dirty="0">
                        <a:solidFill>
                          <a:schemeClr val="tx1"/>
                        </a:solidFill>
                        <a:latin typeface="Segoe UI" panose="020B0502040204020203" pitchFamily="34" charset="0"/>
                        <a:ea typeface="+mn-ea"/>
                        <a:cs typeface="Segoe UI" panose="020B0502040204020203" pitchFamily="34" charset="0"/>
                      </a:endParaRPr>
                    </a:p>
                  </a:txBody>
                  <a:tcPr marL="90000" marR="90000" marT="28800" marB="28800">
                    <a:solidFill>
                      <a:schemeClr val="bg1">
                        <a:lumMod val="95000"/>
                      </a:schemeClr>
                    </a:solidFill>
                  </a:tcPr>
                </a:tc>
                <a:tc gridSpan="2">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50" b="0" i="0" baseline="0" noProof="0" dirty="0" smtClean="0">
                          <a:solidFill>
                            <a:schemeClr val="tx1"/>
                          </a:solidFill>
                          <a:latin typeface="Segoe UI" panose="020B0502040204020203" pitchFamily="34" charset="0"/>
                          <a:ea typeface="+mn-ea"/>
                          <a:cs typeface="Segoe UI" panose="020B0502040204020203" pitchFamily="34" charset="0"/>
                        </a:rPr>
                        <a:t>CN</a:t>
                      </a:r>
                      <a:endParaRPr lang="en-US" sz="650" b="0" i="0" baseline="0" noProof="0" dirty="0">
                        <a:solidFill>
                          <a:schemeClr val="tx1"/>
                        </a:solidFill>
                        <a:latin typeface="Segoe UI" panose="020B0502040204020203" pitchFamily="34" charset="0"/>
                        <a:ea typeface="+mn-ea"/>
                        <a:cs typeface="Segoe UI" panose="020B0502040204020203" pitchFamily="34" charset="0"/>
                      </a:endParaRPr>
                    </a:p>
                  </a:txBody>
                  <a:tcPr marL="90000" marR="90000" marT="28800" marB="28800">
                    <a:solidFill>
                      <a:schemeClr val="bg1">
                        <a:lumMod val="95000"/>
                      </a:schemeClr>
                    </a:solidFill>
                  </a:tcPr>
                </a:tc>
                <a:tc hMerge="1">
                  <a:txBody>
                    <a:bodyPr/>
                    <a:lstStyle/>
                    <a:p>
                      <a:endParaRPr lang="fr-FR"/>
                    </a:p>
                  </a:txBody>
                  <a:tcPr/>
                </a:tc>
                <a:tc>
                  <a:txBody>
                    <a:bodyPr/>
                    <a:lstStyle/>
                    <a:p>
                      <a:r>
                        <a:rPr lang="en-US" sz="650" b="0" i="0" baseline="0" noProof="0" dirty="0" smtClean="0">
                          <a:solidFill>
                            <a:schemeClr val="tx1"/>
                          </a:solidFill>
                          <a:latin typeface="Segoe UI" panose="020B0502040204020203" pitchFamily="34" charset="0"/>
                          <a:ea typeface="+mn-ea"/>
                          <a:cs typeface="Segoe UI" panose="020B0502040204020203" pitchFamily="34" charset="0"/>
                        </a:rPr>
                        <a:t>JP</a:t>
                      </a:r>
                      <a:endParaRPr lang="en-US" sz="650" noProof="0" dirty="0">
                        <a:latin typeface="Segoe UI" panose="020B0502040204020203" pitchFamily="34" charset="0"/>
                        <a:cs typeface="Segoe UI" panose="020B0502040204020203" pitchFamily="34" charset="0"/>
                      </a:endParaRPr>
                    </a:p>
                  </a:txBody>
                  <a:tcPr marL="90000" marR="90000" marT="28800" marB="28800">
                    <a:solidFill>
                      <a:schemeClr val="bg1">
                        <a:lumMod val="95000"/>
                      </a:schemeClr>
                    </a:solidFill>
                  </a:tcPr>
                </a:tc>
                <a:extLst>
                  <a:ext uri="{0D108BD9-81ED-4DB2-BD59-A6C34878D82A}">
                    <a16:rowId xmlns="" xmlns:a16="http://schemas.microsoft.com/office/drawing/2014/main" val="1925545956"/>
                  </a:ext>
                </a:extLst>
              </a:tr>
              <a:tr h="0">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50" b="1" i="0" baseline="0" noProof="0" dirty="0" smtClean="0">
                          <a:solidFill>
                            <a:schemeClr val="tx1"/>
                          </a:solidFill>
                          <a:latin typeface="Segoe UI" panose="020B0502040204020203" pitchFamily="34" charset="0"/>
                          <a:ea typeface="+mn-ea"/>
                          <a:cs typeface="Segoe UI" panose="020B0502040204020203" pitchFamily="34" charset="0"/>
                        </a:rPr>
                        <a:t>Reference</a:t>
                      </a:r>
                      <a:endParaRPr lang="en-US" sz="650" b="1" i="0" baseline="0" noProof="0" dirty="0">
                        <a:solidFill>
                          <a:schemeClr val="tx1"/>
                        </a:solidFill>
                        <a:latin typeface="Segoe UI" panose="020B0502040204020203" pitchFamily="34" charset="0"/>
                        <a:ea typeface="+mn-ea"/>
                        <a:cs typeface="Segoe UI" panose="020B0502040204020203" pitchFamily="34" charset="0"/>
                      </a:endParaRPr>
                    </a:p>
                  </a:txBody>
                  <a:tcPr marT="28800" marB="28800">
                    <a:no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50" b="0" i="0" baseline="0" noProof="0" dirty="0" smtClean="0">
                          <a:solidFill>
                            <a:schemeClr val="tx1"/>
                          </a:solidFill>
                          <a:latin typeface="Segoe UI" panose="020B0502040204020203" pitchFamily="34" charset="0"/>
                          <a:ea typeface="+mn-ea"/>
                          <a:cs typeface="Segoe UI" panose="020B0502040204020203" pitchFamily="34" charset="0"/>
                        </a:rPr>
                        <a:t>4781050</a:t>
                      </a:r>
                      <a:endParaRPr lang="en-US" sz="650" b="0" i="0" baseline="0" noProof="0" dirty="0">
                        <a:solidFill>
                          <a:schemeClr val="tx1"/>
                        </a:solidFill>
                        <a:latin typeface="Segoe UI" panose="020B0502040204020203" pitchFamily="34" charset="0"/>
                        <a:ea typeface="+mn-ea"/>
                        <a:cs typeface="Segoe UI" panose="020B0502040204020203" pitchFamily="34" charset="0"/>
                      </a:endParaRPr>
                    </a:p>
                  </a:txBody>
                  <a:tcPr marL="90000" marR="90000" marT="28800" marB="28800">
                    <a:noFill/>
                  </a:tcPr>
                </a:tc>
                <a:tc gridSpan="2">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50" b="0" i="0" baseline="0" noProof="0" dirty="0" smtClean="0">
                          <a:solidFill>
                            <a:schemeClr val="tx1"/>
                          </a:solidFill>
                          <a:latin typeface="Segoe UI" panose="020B0502040204020203" pitchFamily="34" charset="0"/>
                          <a:ea typeface="+mn-ea"/>
                          <a:cs typeface="Segoe UI" panose="020B0502040204020203" pitchFamily="34" charset="0"/>
                        </a:rPr>
                        <a:t>4780971</a:t>
                      </a:r>
                      <a:endParaRPr lang="en-US" sz="650" b="0" i="0" baseline="0" noProof="0" dirty="0">
                        <a:solidFill>
                          <a:schemeClr val="tx1"/>
                        </a:solidFill>
                        <a:latin typeface="Segoe UI" panose="020B0502040204020203" pitchFamily="34" charset="0"/>
                        <a:ea typeface="+mn-ea"/>
                        <a:cs typeface="Segoe UI" panose="020B0502040204020203" pitchFamily="34" charset="0"/>
                      </a:endParaRPr>
                    </a:p>
                  </a:txBody>
                  <a:tcPr marL="90000" marR="90000" marT="28800" marB="28800">
                    <a:noFill/>
                  </a:tcPr>
                </a:tc>
                <a:tc hMerge="1">
                  <a:txBody>
                    <a:bodyPr/>
                    <a:lstStyle/>
                    <a:p>
                      <a:endParaRPr lang="fr-FR"/>
                    </a:p>
                  </a:txBody>
                  <a:tcPr/>
                </a:tc>
                <a:tc>
                  <a:txBody>
                    <a:bodyPr/>
                    <a:lstStyle/>
                    <a:p>
                      <a:r>
                        <a:rPr lang="en-US" sz="650" noProof="0" dirty="0" smtClean="0">
                          <a:latin typeface="Segoe UI" panose="020B0502040204020203" pitchFamily="34" charset="0"/>
                          <a:cs typeface="Segoe UI" panose="020B0502040204020203" pitchFamily="34" charset="0"/>
                        </a:rPr>
                        <a:t>4781051</a:t>
                      </a:r>
                      <a:endParaRPr lang="en-US" sz="650" noProof="0" dirty="0">
                        <a:latin typeface="Segoe UI" panose="020B0502040204020203" pitchFamily="34" charset="0"/>
                        <a:cs typeface="Segoe UI" panose="020B0502040204020203" pitchFamily="34" charset="0"/>
                      </a:endParaRPr>
                    </a:p>
                  </a:txBody>
                  <a:tcPr marL="90000" marR="90000" marT="28800" marB="28800">
                    <a:noFill/>
                  </a:tcPr>
                </a:tc>
                <a:extLst>
                  <a:ext uri="{0D108BD9-81ED-4DB2-BD59-A6C34878D82A}">
                    <a16:rowId xmlns="" xmlns:a16="http://schemas.microsoft.com/office/drawing/2014/main" val="1166582036"/>
                  </a:ext>
                </a:extLst>
              </a:tr>
              <a:tr h="0">
                <a:tc>
                  <a:txBody>
                    <a:bodyPr/>
                    <a:lstStyle/>
                    <a:p>
                      <a:pPr algn="l"/>
                      <a:r>
                        <a:rPr lang="en-US" sz="650" b="1" baseline="0" noProof="0" dirty="0" smtClean="0">
                          <a:solidFill>
                            <a:schemeClr val="tx1"/>
                          </a:solidFill>
                          <a:latin typeface="Segoe UI" panose="020B0502040204020203" pitchFamily="34" charset="0"/>
                          <a:cs typeface="Segoe UI" panose="020B0502040204020203" pitchFamily="34" charset="0"/>
                        </a:rPr>
                        <a:t>EAN barcode</a:t>
                      </a:r>
                      <a:endParaRPr lang="en-US" sz="650" b="1" baseline="0" noProof="0" dirty="0">
                        <a:solidFill>
                          <a:schemeClr val="tx1"/>
                        </a:solidFill>
                        <a:latin typeface="Segoe UI" panose="020B0502040204020203" pitchFamily="34" charset="0"/>
                        <a:cs typeface="Segoe UI" panose="020B0502040204020203" pitchFamily="34" charset="0"/>
                      </a:endParaRPr>
                    </a:p>
                  </a:txBody>
                  <a:tcPr marT="28800" marB="28800">
                    <a:solidFill>
                      <a:schemeClr val="bg1">
                        <a:lumMod val="95000"/>
                      </a:schemeClr>
                    </a:solidFill>
                  </a:tcPr>
                </a:tc>
                <a:tc>
                  <a:txBody>
                    <a:bodyPr/>
                    <a:lstStyle/>
                    <a:p>
                      <a:r>
                        <a:rPr lang="en-US" sz="650" b="0" noProof="0" dirty="0" smtClean="0">
                          <a:solidFill>
                            <a:schemeClr val="tx1"/>
                          </a:solidFill>
                          <a:latin typeface="Segoe UI" panose="020B0502040204020203" pitchFamily="34" charset="0"/>
                          <a:cs typeface="Segoe UI" panose="020B0502040204020203" pitchFamily="34" charset="0"/>
                        </a:rPr>
                        <a:t>3362934747084</a:t>
                      </a:r>
                      <a:endParaRPr lang="en-US" sz="650" b="0" noProof="0" dirty="0">
                        <a:solidFill>
                          <a:schemeClr val="tx1"/>
                        </a:solidFill>
                        <a:latin typeface="Segoe UI" panose="020B0502040204020203" pitchFamily="34" charset="0"/>
                        <a:cs typeface="Segoe UI" panose="020B0502040204020203" pitchFamily="34" charset="0"/>
                      </a:endParaRPr>
                    </a:p>
                  </a:txBody>
                  <a:tcPr marL="90000" marR="90000" marT="28800" marB="28800">
                    <a:solidFill>
                      <a:schemeClr val="bg1">
                        <a:lumMod val="95000"/>
                      </a:schemeClr>
                    </a:solidFill>
                  </a:tcPr>
                </a:tc>
                <a:tc gridSpan="2">
                  <a:txBody>
                    <a:bodyPr/>
                    <a:lstStyle/>
                    <a:p>
                      <a:r>
                        <a:rPr lang="en-US" sz="650" b="0" noProof="0" dirty="0" smtClean="0">
                          <a:solidFill>
                            <a:schemeClr val="tx1"/>
                          </a:solidFill>
                          <a:latin typeface="Segoe UI" panose="020B0502040204020203" pitchFamily="34" charset="0"/>
                          <a:cs typeface="Segoe UI" panose="020B0502040204020203" pitchFamily="34" charset="0"/>
                        </a:rPr>
                        <a:t>3362934746735</a:t>
                      </a:r>
                      <a:endParaRPr lang="en-US" sz="650" b="0" noProof="0" dirty="0">
                        <a:solidFill>
                          <a:schemeClr val="tx1"/>
                        </a:solidFill>
                        <a:latin typeface="Segoe UI" panose="020B0502040204020203" pitchFamily="34" charset="0"/>
                        <a:cs typeface="Segoe UI" panose="020B0502040204020203" pitchFamily="34" charset="0"/>
                      </a:endParaRPr>
                    </a:p>
                  </a:txBody>
                  <a:tcPr marL="90000" marR="90000" marT="28800" marB="28800">
                    <a:solidFill>
                      <a:schemeClr val="bg1">
                        <a:lumMod val="95000"/>
                      </a:schemeClr>
                    </a:solidFill>
                  </a:tcPr>
                </a:tc>
                <a:tc hMerge="1">
                  <a:txBody>
                    <a:bodyPr/>
                    <a:lstStyle/>
                    <a:p>
                      <a:endParaRPr lang="fr-FR"/>
                    </a:p>
                  </a:txBody>
                  <a:tcPr/>
                </a:tc>
                <a:tc>
                  <a:txBody>
                    <a:bodyPr/>
                    <a:lstStyle/>
                    <a:p>
                      <a:r>
                        <a:rPr lang="en-US" sz="650" noProof="0" dirty="0" smtClean="0">
                          <a:latin typeface="Segoe UI" panose="020B0502040204020203" pitchFamily="34" charset="0"/>
                          <a:cs typeface="Segoe UI" panose="020B0502040204020203" pitchFamily="34" charset="0"/>
                        </a:rPr>
                        <a:t>3362934747091</a:t>
                      </a:r>
                      <a:endParaRPr lang="en-US" sz="650" noProof="0" dirty="0">
                        <a:latin typeface="Segoe UI" panose="020B0502040204020203" pitchFamily="34" charset="0"/>
                        <a:cs typeface="Segoe UI" panose="020B0502040204020203" pitchFamily="34" charset="0"/>
                      </a:endParaRPr>
                    </a:p>
                  </a:txBody>
                  <a:tcPr marL="90000" marR="90000" marT="28800" marB="28800">
                    <a:solidFill>
                      <a:schemeClr val="bg1">
                        <a:lumMod val="95000"/>
                      </a:schemeClr>
                    </a:solidFill>
                  </a:tcPr>
                </a:tc>
                <a:extLst>
                  <a:ext uri="{0D108BD9-81ED-4DB2-BD59-A6C34878D82A}">
                    <a16:rowId xmlns="" xmlns:a16="http://schemas.microsoft.com/office/drawing/2014/main" val="3098669639"/>
                  </a:ext>
                </a:extLst>
              </a:tr>
              <a:tr h="0">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endParaRPr kumimoji="0" lang="en-US" sz="65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T="28800" marB="28800">
                    <a:noFill/>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endParaRPr kumimoji="0" lang="en-US" sz="65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90000" marR="90000" marT="28800" marB="28800">
                    <a:noFill/>
                  </a:tcPr>
                </a:tc>
                <a:tc gridSpan="2">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endParaRPr kumimoji="0" lang="en-US" sz="65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90000" marR="90000" marT="28800" marB="28800">
                    <a:noFill/>
                  </a:tcPr>
                </a:tc>
                <a:tc hMerge="1">
                  <a:txBody>
                    <a:bodyPr/>
                    <a:lstStyle/>
                    <a:p>
                      <a:endParaRPr lang="fr-FR"/>
                    </a:p>
                  </a:txBody>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endParaRPr kumimoji="0" lang="en-US" sz="65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90000" marR="90000" marT="28800" marB="28800">
                    <a:noFill/>
                  </a:tcPr>
                </a:tc>
                <a:extLst>
                  <a:ext uri="{0D108BD9-81ED-4DB2-BD59-A6C34878D82A}">
                    <a16:rowId xmlns="" xmlns:a16="http://schemas.microsoft.com/office/drawing/2014/main" val="57124191"/>
                  </a:ext>
                </a:extLst>
              </a:tr>
              <a:tr h="0">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50" b="1" noProof="0" dirty="0" smtClean="0">
                          <a:solidFill>
                            <a:schemeClr val="tx1"/>
                          </a:solidFill>
                          <a:latin typeface="Segoe UI" panose="020B0502040204020203" pitchFamily="34" charset="0"/>
                          <a:cs typeface="Segoe UI" panose="020B0502040204020203" pitchFamily="34" charset="0"/>
                        </a:rPr>
                        <a:t>SRP</a:t>
                      </a:r>
                      <a:endParaRPr lang="en-US" sz="650" b="1" noProof="0" dirty="0">
                        <a:solidFill>
                          <a:schemeClr val="tx1"/>
                        </a:solidFill>
                        <a:latin typeface="Segoe UI" panose="020B0502040204020203" pitchFamily="34" charset="0"/>
                        <a:cs typeface="Segoe UI" panose="020B0502040204020203" pitchFamily="34" charset="0"/>
                      </a:endParaRPr>
                    </a:p>
                  </a:txBody>
                  <a:tcPr marR="18000" marT="28800" marB="28800">
                    <a:solidFill>
                      <a:schemeClr val="bg1">
                        <a:lumMod val="95000"/>
                      </a:schemeClr>
                    </a:solidFill>
                  </a:tcPr>
                </a:tc>
                <a:tc gridSpan="4">
                  <a:txBody>
                    <a:bodyPr/>
                    <a:lstStyle/>
                    <a:p>
                      <a:r>
                        <a:rPr lang="en-US" sz="650" b="0" noProof="0" dirty="0" smtClean="0">
                          <a:solidFill>
                            <a:schemeClr val="tx1"/>
                          </a:solidFill>
                          <a:latin typeface="Segoe UI" panose="020B0502040204020203" pitchFamily="34" charset="0"/>
                          <a:cs typeface="Segoe UI" panose="020B0502040204020203" pitchFamily="34" charset="0"/>
                        </a:rPr>
                        <a:t>USD $399.99 / €369.99</a:t>
                      </a:r>
                      <a:endParaRPr lang="en-US" sz="650" b="0" noProof="0" dirty="0">
                        <a:solidFill>
                          <a:schemeClr val="tx1"/>
                        </a:solidFill>
                        <a:latin typeface="Segoe UI" panose="020B0502040204020203" pitchFamily="34" charset="0"/>
                        <a:cs typeface="Segoe UI" panose="020B0502040204020203" pitchFamily="34" charset="0"/>
                      </a:endParaRPr>
                    </a:p>
                  </a:txBody>
                  <a:tcPr marL="90000" marR="90000" marT="28800" marB="28800">
                    <a:solidFill>
                      <a:schemeClr val="bg1">
                        <a:lumMod val="95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 xmlns:a16="http://schemas.microsoft.com/office/drawing/2014/main" val="10006"/>
                  </a:ext>
                </a:extLst>
              </a:tr>
            </a:tbl>
          </a:graphicData>
        </a:graphic>
      </p:graphicFrame>
      <p:graphicFrame>
        <p:nvGraphicFramePr>
          <p:cNvPr id="22" name="Tableau 19"/>
          <p:cNvGraphicFramePr>
            <a:graphicFrameLocks noGrp="1"/>
          </p:cNvGraphicFramePr>
          <p:nvPr>
            <p:extLst>
              <p:ext uri="{D42A27DB-BD31-4B8C-83A1-F6EECF244321}">
                <p14:modId xmlns:p14="http://schemas.microsoft.com/office/powerpoint/2010/main" val="1984705721"/>
              </p:ext>
            </p:extLst>
          </p:nvPr>
        </p:nvGraphicFramePr>
        <p:xfrm>
          <a:off x="3069294" y="683568"/>
          <a:ext cx="3600066" cy="3444996"/>
        </p:xfrm>
        <a:graphic>
          <a:graphicData uri="http://schemas.openxmlformats.org/drawingml/2006/table">
            <a:tbl>
              <a:tblPr firstRow="1" bandRow="1">
                <a:tableStyleId>{5C22544A-7EE6-4342-B048-85BDC9FD1C3A}</a:tableStyleId>
              </a:tblPr>
              <a:tblGrid>
                <a:gridCol w="848628">
                  <a:extLst>
                    <a:ext uri="{9D8B030D-6E8A-4147-A177-3AD203B41FA5}">
                      <a16:colId xmlns:a16="http://schemas.microsoft.com/office/drawing/2014/main" xmlns="" val="20000"/>
                    </a:ext>
                  </a:extLst>
                </a:gridCol>
                <a:gridCol w="2751438">
                  <a:extLst>
                    <a:ext uri="{9D8B030D-6E8A-4147-A177-3AD203B41FA5}">
                      <a16:colId xmlns:a16="http://schemas.microsoft.com/office/drawing/2014/main" xmlns="" val="20001"/>
                    </a:ext>
                  </a:extLst>
                </a:gridCol>
              </a:tblGrid>
              <a:tr h="256032">
                <a:tc gridSpan="2">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1000" u="none"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TECHNICAL SPECIFICATIONS</a:t>
                      </a:r>
                      <a:endParaRPr lang="en-US" sz="1000" u="none"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anchor="ctr">
                    <a:solidFill>
                      <a:srgbClr val="0DFFBC"/>
                    </a:solidFill>
                  </a:tcPr>
                </a:tc>
                <a:tc hMerge="1">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fr-FR" sz="1000" u="none" noProof="0" dirty="0">
                          <a:solidFill>
                            <a:schemeClr val="tx1"/>
                          </a:solidFill>
                          <a:latin typeface="Segoe UI" panose="020B0502040204020203" pitchFamily="34" charset="0"/>
                          <a:ea typeface="Verdana" panose="020B0604030504040204" pitchFamily="34" charset="0"/>
                          <a:cs typeface="Segoe UI" panose="020B0502040204020203" pitchFamily="34" charset="0"/>
                        </a:rPr>
                        <a:t>SPÉCIFICATIONS TECHNIQUES</a:t>
                      </a:r>
                    </a:p>
                  </a:txBody>
                  <a:tcPr anchor="ctr">
                    <a:solidFill>
                      <a:srgbClr val="0DFFBC"/>
                    </a:solidFill>
                  </a:tcPr>
                </a:tc>
                <a:extLst>
                  <a:ext uri="{0D108BD9-81ED-4DB2-BD59-A6C34878D82A}">
                    <a16:rowId xmlns:a16="http://schemas.microsoft.com/office/drawing/2014/main" xmlns="" val="10000"/>
                  </a:ext>
                </a:extLst>
              </a:tr>
              <a:tr h="118246">
                <a:tc rowSpan="2">
                  <a:txBody>
                    <a:bodyPr/>
                    <a:lstStyle/>
                    <a:p>
                      <a:pPr marL="0" marR="0" indent="0" algn="ctr" defTabSz="914343" rtl="0" eaLnBrk="1" fontAlgn="auto" latinLnBrk="0" hangingPunct="1">
                        <a:lnSpc>
                          <a:spcPct val="100000"/>
                        </a:lnSpc>
                        <a:spcBef>
                          <a:spcPts val="0"/>
                        </a:spcBef>
                        <a:spcAft>
                          <a:spcPts val="0"/>
                        </a:spcAft>
                        <a:buClrTx/>
                        <a:buSzTx/>
                        <a:buFontTx/>
                        <a:buNone/>
                        <a:tabLst/>
                        <a:defRPr/>
                      </a:pPr>
                      <a:r>
                        <a:rPr lang="en-US" sz="550" b="1"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DIMENSIONS</a:t>
                      </a:r>
                      <a:endParaRPr lang="en-US" sz="550" b="1"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L="36000" marR="36000" marT="28800" marB="28800" anchor="ctr">
                    <a:noFill/>
                  </a:tcPr>
                </a:tc>
                <a:tc>
                  <a:txBody>
                    <a:bodyPr/>
                    <a:lstStyle/>
                    <a:p>
                      <a:pPr marL="0" marR="0" indent="0" algn="l" defTabSz="584200" rtl="0" eaLnBrk="1" fontAlgn="auto" latinLnBrk="0" hangingPunct="1">
                        <a:lnSpc>
                          <a:spcPct val="100000"/>
                        </a:lnSpc>
                        <a:spcBef>
                          <a:spcPts val="0"/>
                        </a:spcBef>
                        <a:spcAft>
                          <a:spcPts val="0"/>
                        </a:spcAft>
                        <a:buClrTx/>
                        <a:buSzTx/>
                        <a:buFontTx/>
                        <a:buNone/>
                        <a:tabLst/>
                        <a:defRPr/>
                      </a:pP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DJControl Inpulse 300 MK2	18.9 x 11.3 x 2.0” / 480 x 286 </a:t>
                      </a:r>
                      <a:r>
                        <a:rPr lang="en-US" sz="600" b="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x 52 mm</a:t>
                      </a:r>
                      <a:endParaRPr lang="en-US" sz="600" b="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T="28800" marB="28800" anchor="ctr">
                    <a:solidFill>
                      <a:srgbClr val="FFFFFF"/>
                    </a:solidFill>
                  </a:tcPr>
                </a:tc>
                <a:extLst>
                  <a:ext uri="{0D108BD9-81ED-4DB2-BD59-A6C34878D82A}">
                    <a16:rowId xmlns:a16="http://schemas.microsoft.com/office/drawing/2014/main" xmlns="" val="10001"/>
                  </a:ext>
                </a:extLst>
              </a:tr>
              <a:tr h="162790">
                <a:tc vMerge="1">
                  <a:txBody>
                    <a:bodyPr/>
                    <a:lstStyle/>
                    <a:p>
                      <a:endParaRPr lang="fr-FR"/>
                    </a:p>
                  </a:txBody>
                  <a:tcPr/>
                </a:tc>
                <a:tc>
                  <a:txBody>
                    <a:bodyPr/>
                    <a:lstStyle/>
                    <a:p>
                      <a:pPr marL="0" marR="0" lvl="0" indent="0" algn="l" defTabSz="1166813" rtl="0" eaLnBrk="1" fontAlgn="auto" latinLnBrk="0" hangingPunct="1">
                        <a:lnSpc>
                          <a:spcPct val="100000"/>
                        </a:lnSpc>
                        <a:spcBef>
                          <a:spcPts val="0"/>
                        </a:spcBef>
                        <a:spcAft>
                          <a:spcPts val="0"/>
                        </a:spcAft>
                        <a:buClrTx/>
                        <a:buSzTx/>
                        <a:buFontTx/>
                        <a:buNone/>
                        <a:tabLst>
                          <a:tab pos="628650" algn="l"/>
                        </a:tabLst>
                        <a:defRPr/>
                      </a:pP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DJMonitor</a:t>
                      </a:r>
                      <a:r>
                        <a:rPr lang="en-US" sz="600" b="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42		8.7 x 7.3 x 6.1” / </a:t>
                      </a: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220 x 185 x 155 mm</a:t>
                      </a:r>
                      <a:endParaRPr lang="en-US" sz="600" b="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endParaRPr>
                    </a:p>
                    <a:p>
                      <a:pPr marL="0" marR="0" lvl="0" indent="0" algn="l" defTabSz="1166813" rtl="0" eaLnBrk="1" fontAlgn="auto" latinLnBrk="0" hangingPunct="1">
                        <a:lnSpc>
                          <a:spcPct val="100000"/>
                        </a:lnSpc>
                        <a:spcBef>
                          <a:spcPts val="0"/>
                        </a:spcBef>
                        <a:spcAft>
                          <a:spcPts val="0"/>
                        </a:spcAft>
                        <a:buClrTx/>
                        <a:buSzTx/>
                        <a:buFontTx/>
                        <a:buNone/>
                        <a:tabLst>
                          <a:tab pos="628650" algn="l"/>
                        </a:tabLst>
                        <a:defRPr/>
                      </a:pP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(per speaker</a:t>
                      </a:r>
                      <a:r>
                        <a:rPr lang="en-US" sz="600" b="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a:t>
                      </a:r>
                      <a:endParaRPr lang="en-US" sz="600" b="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R="36000" marT="28800" marB="28800" anchor="ctr">
                    <a:solidFill>
                      <a:srgbClr val="FFFFFF"/>
                    </a:solidFill>
                  </a:tcPr>
                </a:tc>
                <a:extLst>
                  <a:ext uri="{0D108BD9-81ED-4DB2-BD59-A6C34878D82A}">
                    <a16:rowId xmlns:a16="http://schemas.microsoft.com/office/drawing/2014/main" xmlns="" val="763237173"/>
                  </a:ext>
                </a:extLst>
              </a:tr>
              <a:tr h="149726">
                <a:tc rowSpan="3">
                  <a:txBody>
                    <a:bodyPr/>
                    <a:lstStyle/>
                    <a:p>
                      <a:pPr marL="0" marR="0" indent="0" algn="ctr" defTabSz="914343" rtl="0" eaLnBrk="1" fontAlgn="auto" latinLnBrk="0" hangingPunct="1">
                        <a:lnSpc>
                          <a:spcPct val="100000"/>
                        </a:lnSpc>
                        <a:spcBef>
                          <a:spcPts val="0"/>
                        </a:spcBef>
                        <a:spcAft>
                          <a:spcPts val="0"/>
                        </a:spcAft>
                        <a:buClrTx/>
                        <a:buSzTx/>
                        <a:buFontTx/>
                        <a:buNone/>
                        <a:tabLst/>
                        <a:defRPr/>
                      </a:pPr>
                      <a:r>
                        <a:rPr lang="en-US" sz="550" b="1"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WEIGHT</a:t>
                      </a:r>
                      <a:endParaRPr lang="en-US" sz="550" b="1"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L="36000" marR="36000" marT="28800" marB="28800" anchor="ctr">
                    <a:solidFill>
                      <a:schemeClr val="bg1">
                        <a:lumMod val="95000"/>
                      </a:schemeClr>
                    </a:solidFill>
                  </a:tcPr>
                </a:tc>
                <a:tc>
                  <a:txBody>
                    <a:bodyPr/>
                    <a:lstStyle/>
                    <a:p>
                      <a:pPr marL="0" marR="0" indent="0" algn="l" defTabSz="1166813" rtl="0" eaLnBrk="1" fontAlgn="auto" latinLnBrk="0" hangingPunct="1">
                        <a:lnSpc>
                          <a:spcPct val="100000"/>
                        </a:lnSpc>
                        <a:spcBef>
                          <a:spcPts val="0"/>
                        </a:spcBef>
                        <a:spcAft>
                          <a:spcPts val="0"/>
                        </a:spcAft>
                        <a:buClrTx/>
                        <a:buSzTx/>
                        <a:buFontTx/>
                        <a:buNone/>
                        <a:tabLst/>
                        <a:defRPr/>
                      </a:pP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DJControl Inpulse 300 MK2</a:t>
                      </a:r>
                      <a:r>
                        <a:rPr lang="en-US" sz="600" b="0" dirty="0" smtClean="0">
                          <a:latin typeface="Segoe UI" panose="020B0502040204020203" pitchFamily="34" charset="0"/>
                          <a:cs typeface="Segoe UI" panose="020B0502040204020203" pitchFamily="34" charset="0"/>
                        </a:rPr>
                        <a:t>	4.0 lb / </a:t>
                      </a:r>
                      <a:r>
                        <a:rPr lang="en-US" sz="600" b="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1.8 kg</a:t>
                      </a:r>
                      <a:endParaRPr lang="en-US" sz="600" b="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T="28800" marB="28800" anchor="ctr">
                    <a:solidFill>
                      <a:srgbClr val="F3F3F3"/>
                    </a:solidFill>
                  </a:tcPr>
                </a:tc>
                <a:extLst>
                  <a:ext uri="{0D108BD9-81ED-4DB2-BD59-A6C34878D82A}">
                    <a16:rowId xmlns:a16="http://schemas.microsoft.com/office/drawing/2014/main" xmlns="" val="10002"/>
                  </a:ext>
                </a:extLst>
              </a:tr>
              <a:tr h="135480">
                <a:tc vMerge="1">
                  <a:txBody>
                    <a:bodyPr/>
                    <a:lstStyle/>
                    <a:p>
                      <a:endParaRPr lang="fr-FR"/>
                    </a:p>
                  </a:txBody>
                  <a:tcPr/>
                </a:tc>
                <a:tc>
                  <a:txBody>
                    <a:bodyPr/>
                    <a:lstStyle/>
                    <a:p>
                      <a:pPr marL="0" marR="0" lvl="0" indent="0" algn="l" defTabSz="1166813" rtl="0" eaLnBrk="1" fontAlgn="auto" latinLnBrk="0" hangingPunct="1">
                        <a:lnSpc>
                          <a:spcPct val="100000"/>
                        </a:lnSpc>
                        <a:spcBef>
                          <a:spcPts val="0"/>
                        </a:spcBef>
                        <a:spcAft>
                          <a:spcPts val="0"/>
                        </a:spcAft>
                        <a:buClrTx/>
                        <a:buSzTx/>
                        <a:buFontTx/>
                        <a:buNone/>
                        <a:tabLst/>
                        <a:defRPr/>
                      </a:pP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DJMonitor</a:t>
                      </a:r>
                      <a:r>
                        <a:rPr lang="en-US" sz="600" b="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42	</a:t>
                      </a:r>
                      <a:r>
                        <a:rPr lang="en-US" sz="600" b="0" dirty="0" smtClean="0">
                          <a:latin typeface="Segoe UI" panose="020B0502040204020203" pitchFamily="34" charset="0"/>
                          <a:cs typeface="Segoe UI" panose="020B0502040204020203" pitchFamily="34" charset="0"/>
                        </a:rPr>
                        <a:t>Right: 5.3</a:t>
                      </a:r>
                      <a:r>
                        <a:rPr lang="en-US" sz="600" b="0" baseline="0" dirty="0" smtClean="0">
                          <a:latin typeface="Segoe UI" panose="020B0502040204020203" pitchFamily="34" charset="0"/>
                          <a:cs typeface="Segoe UI" panose="020B0502040204020203" pitchFamily="34" charset="0"/>
                        </a:rPr>
                        <a:t> lb / </a:t>
                      </a:r>
                      <a:r>
                        <a:rPr lang="en-US" sz="600" b="0" dirty="0" smtClean="0">
                          <a:latin typeface="Segoe UI" panose="020B0502040204020203" pitchFamily="34" charset="0"/>
                          <a:cs typeface="Segoe UI" panose="020B0502040204020203" pitchFamily="34" charset="0"/>
                        </a:rPr>
                        <a:t>2.4 kg; Left: 4.9 lb / 2.2 kg</a:t>
                      </a:r>
                      <a:endParaRPr lang="en-US" sz="600" b="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T="28800" marB="28800" anchor="ctr">
                    <a:solidFill>
                      <a:srgbClr val="F3F3F3"/>
                    </a:solidFill>
                  </a:tcPr>
                </a:tc>
                <a:extLst>
                  <a:ext uri="{0D108BD9-81ED-4DB2-BD59-A6C34878D82A}">
                    <a16:rowId xmlns:a16="http://schemas.microsoft.com/office/drawing/2014/main" xmlns="" val="4263123311"/>
                  </a:ext>
                </a:extLst>
              </a:tr>
              <a:tr h="135480">
                <a:tc vMerge="1">
                  <a:txBody>
                    <a:bodyPr/>
                    <a:lstStyle/>
                    <a:p>
                      <a:endParaRPr lang="fr-FR"/>
                    </a:p>
                  </a:txBody>
                  <a:tcPr/>
                </a:tc>
                <a:tc>
                  <a:txBody>
                    <a:bodyPr/>
                    <a:lstStyle/>
                    <a:p>
                      <a:pPr marL="0" marR="0" lvl="0" indent="0" algn="l" defTabSz="1166813" rtl="0" eaLnBrk="1" fontAlgn="auto" latinLnBrk="0" hangingPunct="1">
                        <a:lnSpc>
                          <a:spcPct val="100000"/>
                        </a:lnSpc>
                        <a:spcBef>
                          <a:spcPts val="0"/>
                        </a:spcBef>
                        <a:spcAft>
                          <a:spcPts val="0"/>
                        </a:spcAft>
                        <a:buClrTx/>
                        <a:buSzTx/>
                        <a:buFontTx/>
                        <a:buNone/>
                        <a:tabLst/>
                        <a:defRPr/>
                      </a:pPr>
                      <a:r>
                        <a:rPr lang="en-US" sz="600" b="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HDP DJ60</a:t>
                      </a:r>
                      <a:r>
                        <a:rPr lang="en-US" sz="600" b="0" dirty="0" smtClean="0">
                          <a:latin typeface="Segoe UI" panose="020B0502040204020203" pitchFamily="34" charset="0"/>
                          <a:cs typeface="Segoe UI" panose="020B0502040204020203" pitchFamily="34" charset="0"/>
                        </a:rPr>
                        <a:t>	0.7 lb / 0.3 kg</a:t>
                      </a:r>
                      <a:endParaRPr lang="en-US" sz="600" b="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T="28800" marB="28800" anchor="ctr">
                    <a:solidFill>
                      <a:srgbClr val="F3F3F3"/>
                    </a:solidFill>
                  </a:tcPr>
                </a:tc>
                <a:extLst>
                  <a:ext uri="{0D108BD9-81ED-4DB2-BD59-A6C34878D82A}">
                    <a16:rowId xmlns:a16="http://schemas.microsoft.com/office/drawing/2014/main" xmlns="" val="3974941689"/>
                  </a:ext>
                </a:extLst>
              </a:tr>
              <a:tr h="294854">
                <a:tc>
                  <a:txBody>
                    <a:bodyPr/>
                    <a:lstStyle/>
                    <a:p>
                      <a:pPr marL="0" marR="0" indent="0" algn="ctr" defTabSz="914343" rtl="0" eaLnBrk="1" fontAlgn="auto" latinLnBrk="0" hangingPunct="1">
                        <a:lnSpc>
                          <a:spcPct val="100000"/>
                        </a:lnSpc>
                        <a:spcBef>
                          <a:spcPts val="0"/>
                        </a:spcBef>
                        <a:spcAft>
                          <a:spcPts val="0"/>
                        </a:spcAft>
                        <a:buClrTx/>
                        <a:buSzTx/>
                        <a:buFontTx/>
                        <a:buNone/>
                        <a:tabLst/>
                        <a:defRPr/>
                      </a:pPr>
                      <a:r>
                        <a:rPr lang="en-US" sz="550" b="1"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SPEAKERS</a:t>
                      </a:r>
                      <a:endParaRPr lang="en-US" sz="550" b="1"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L="36000" marR="36000" marT="28800" marB="28800" anchor="ctr">
                    <a:noFill/>
                  </a:tcPr>
                </a:tc>
                <a:tc>
                  <a:txBody>
                    <a:bodyPr/>
                    <a:lstStyle/>
                    <a:p>
                      <a:pPr marL="0" marR="0" indent="0" algn="l" defTabSz="1166813" rtl="0" eaLnBrk="1" fontAlgn="auto" latinLnBrk="0" hangingPunct="1">
                        <a:lnSpc>
                          <a:spcPct val="100000"/>
                        </a:lnSpc>
                        <a:spcBef>
                          <a:spcPts val="0"/>
                        </a:spcBef>
                        <a:spcAft>
                          <a:spcPts val="0"/>
                        </a:spcAft>
                        <a:buClrTx/>
                        <a:buSzTx/>
                        <a:buFontTx/>
                        <a:buNone/>
                        <a:tabLst/>
                        <a:defRPr/>
                      </a:pP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2-way active speakers</a:t>
                      </a:r>
                      <a:r>
                        <a:rPr lang="en-US" sz="600" b="0" dirty="0" smtClean="0">
                          <a:latin typeface="Segoe UI" panose="020B0502040204020203" pitchFamily="34" charset="0"/>
                          <a:cs typeface="Segoe UI" panose="020B0502040204020203" pitchFamily="34" charset="0"/>
                        </a:rPr>
                        <a:t>	2 x 20 watts</a:t>
                      </a:r>
                      <a:r>
                        <a:rPr lang="en-US" sz="600" b="0" baseline="0" dirty="0" smtClean="0">
                          <a:latin typeface="Segoe UI" panose="020B0502040204020203" pitchFamily="34" charset="0"/>
                          <a:cs typeface="Segoe UI" panose="020B0502040204020203" pitchFamily="34" charset="0"/>
                        </a:rPr>
                        <a:t> RMS</a:t>
                      </a:r>
                      <a:endPar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endParaRPr>
                    </a:p>
                    <a:p>
                      <a:pPr marL="0" marR="0" indent="0" algn="l" defTabSz="1166813" rtl="0" eaLnBrk="1" fontAlgn="auto" latinLnBrk="0" hangingPunct="1">
                        <a:lnSpc>
                          <a:spcPct val="100000"/>
                        </a:lnSpc>
                        <a:spcBef>
                          <a:spcPts val="0"/>
                        </a:spcBef>
                        <a:spcAft>
                          <a:spcPts val="0"/>
                        </a:spcAft>
                        <a:buClrTx/>
                        <a:buSzTx/>
                        <a:buFontTx/>
                        <a:buNone/>
                        <a:tabLst/>
                        <a:defRPr/>
                      </a:pP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Diameter </a:t>
                      </a:r>
                      <a:r>
                        <a:rPr lang="en-US" sz="600" b="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Ø </a:t>
                      </a: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of drivers	</a:t>
                      </a:r>
                      <a:r>
                        <a:rPr lang="en-US" sz="55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Woofer: 4.0” / </a:t>
                      </a:r>
                      <a:r>
                        <a:rPr lang="en-US" sz="550" b="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10.2 cm; Tweeter: 1.0” / 2.5 cm</a:t>
                      </a:r>
                      <a:endParaRPr lang="en-US" sz="550" b="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T="28800" marB="28800" anchor="ctr">
                    <a:solidFill>
                      <a:schemeClr val="bg1"/>
                    </a:solidFill>
                  </a:tcPr>
                </a:tc>
                <a:extLst>
                  <a:ext uri="{0D108BD9-81ED-4DB2-BD59-A6C34878D82A}">
                    <a16:rowId xmlns:a16="http://schemas.microsoft.com/office/drawing/2014/main" xmlns="" val="10003"/>
                  </a:ext>
                </a:extLst>
              </a:tr>
              <a:tr h="268039">
                <a:tc rowSpan="3">
                  <a:txBody>
                    <a:bodyPr/>
                    <a:lstStyle/>
                    <a:p>
                      <a:pPr marL="0" marR="0" indent="0" algn="ctr" defTabSz="914343" rtl="0" eaLnBrk="1" fontAlgn="auto" latinLnBrk="0" hangingPunct="1">
                        <a:lnSpc>
                          <a:spcPct val="100000"/>
                        </a:lnSpc>
                        <a:spcBef>
                          <a:spcPts val="0"/>
                        </a:spcBef>
                        <a:spcAft>
                          <a:spcPts val="0"/>
                        </a:spcAft>
                        <a:buClrTx/>
                        <a:buSzTx/>
                        <a:buFontTx/>
                        <a:buNone/>
                        <a:tabLst/>
                        <a:defRPr/>
                      </a:pPr>
                      <a:r>
                        <a:rPr lang="en-US" sz="550" b="1"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AUDIO CONNECTIONS</a:t>
                      </a:r>
                      <a:endParaRPr lang="en-US" sz="550" b="1"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L="36000" marR="36000" marT="28800" marB="28800" anchor="ctr">
                    <a:solidFill>
                      <a:schemeClr val="bg1">
                        <a:lumMod val="95000"/>
                      </a:schemeClr>
                    </a:solidFill>
                  </a:tcPr>
                </a:tc>
                <a:tc>
                  <a:txBody>
                    <a:bodyPr/>
                    <a:lstStyle/>
                    <a:p>
                      <a:pPr marL="0" marR="0" indent="0" algn="l" defTabSz="1166813" rtl="0" eaLnBrk="1" fontAlgn="auto" latinLnBrk="0" hangingPunct="1">
                        <a:lnSpc>
                          <a:spcPct val="100000"/>
                        </a:lnSpc>
                        <a:spcBef>
                          <a:spcPts val="0"/>
                        </a:spcBef>
                        <a:spcAft>
                          <a:spcPts val="0"/>
                        </a:spcAft>
                        <a:buClrTx/>
                        <a:buSzTx/>
                        <a:buFontTx/>
                        <a:buNone/>
                        <a:tabLst/>
                        <a:defRPr/>
                      </a:pP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DJControl</a:t>
                      </a:r>
                      <a:r>
                        <a:rPr lang="en-US" sz="600" b="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Inpulse 300 MK2</a:t>
                      </a:r>
                      <a:r>
                        <a:rPr lang="en-US" sz="600" b="0" dirty="0" smtClean="0">
                          <a:latin typeface="Segoe UI" panose="020B0502040204020203" pitchFamily="34" charset="0"/>
                          <a:cs typeface="Segoe UI" panose="020B0502040204020203" pitchFamily="34" charset="0"/>
                        </a:rPr>
                        <a:t>	</a:t>
                      </a:r>
                      <a:r>
                        <a:rPr lang="en-US" sz="600" b="0" spc="-2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Master output (speakers): </a:t>
                      </a:r>
                      <a:r>
                        <a:rPr lang="en-US" sz="600" b="0" spc="-2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2</a:t>
                      </a:r>
                      <a:r>
                        <a:rPr lang="en-US" sz="600" b="0" spc="-2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a:t>
                      </a:r>
                      <a:r>
                        <a:rPr lang="en-US" sz="600" b="0" spc="-2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x RCA</a:t>
                      </a:r>
                      <a:r>
                        <a:rPr lang="en-US" sz="600" b="0" spc="-2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a:r>
                      <a:br>
                        <a:rPr lang="en-US" sz="600" b="0" spc="-2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br>
                      <a:r>
                        <a:rPr lang="en-US" sz="600" b="0" dirty="0" smtClean="0">
                          <a:latin typeface="Segoe UI" panose="020B0502040204020203" pitchFamily="34" charset="0"/>
                          <a:cs typeface="Segoe UI" panose="020B0502040204020203" pitchFamily="34" charset="0"/>
                        </a:rPr>
                        <a:t>	Headphones output:</a:t>
                      </a:r>
                      <a:r>
                        <a:rPr lang="en-US" sz="600" b="0" baseline="0" dirty="0" smtClean="0">
                          <a:latin typeface="Segoe UI" panose="020B0502040204020203" pitchFamily="34" charset="0"/>
                          <a:cs typeface="Segoe UI" panose="020B0502040204020203" pitchFamily="34" charset="0"/>
                        </a:rPr>
                        <a:t> </a:t>
                      </a:r>
                      <a:r>
                        <a:rPr lang="en-US" sz="600" b="0" dirty="0" smtClean="0">
                          <a:latin typeface="Segoe UI" panose="020B0502040204020203" pitchFamily="34" charset="0"/>
                          <a:cs typeface="Segoe UI" panose="020B0502040204020203" pitchFamily="34" charset="0"/>
                        </a:rPr>
                        <a:t>3.5 mm jack</a:t>
                      </a:r>
                      <a:endParaRPr lang="en-US" sz="600" b="0" dirty="0">
                        <a:latin typeface="Segoe UI" panose="020B0502040204020203" pitchFamily="34" charset="0"/>
                        <a:cs typeface="Segoe UI" panose="020B0502040204020203" pitchFamily="34" charset="0"/>
                      </a:endParaRPr>
                    </a:p>
                  </a:txBody>
                  <a:tcPr marT="28800" marB="28800" anchor="ctr">
                    <a:solidFill>
                      <a:srgbClr val="F3F3F3"/>
                    </a:solidFill>
                  </a:tcPr>
                </a:tc>
                <a:extLst>
                  <a:ext uri="{0D108BD9-81ED-4DB2-BD59-A6C34878D82A}">
                    <a16:rowId xmlns:a16="http://schemas.microsoft.com/office/drawing/2014/main" xmlns="" val="10004"/>
                  </a:ext>
                </a:extLst>
              </a:tr>
              <a:tr h="241223">
                <a:tc vMerge="1">
                  <a:txBody>
                    <a:bodyPr/>
                    <a:lstStyle/>
                    <a:p>
                      <a:endParaRPr lang="fr-FR"/>
                    </a:p>
                  </a:txBody>
                  <a:tcPr/>
                </a:tc>
                <a:tc>
                  <a:txBody>
                    <a:bodyPr/>
                    <a:lstStyle/>
                    <a:p>
                      <a:pPr marL="0" marR="0" indent="0" algn="l" defTabSz="1166813" rtl="0" eaLnBrk="1" fontAlgn="auto" latinLnBrk="0" hangingPunct="1">
                        <a:lnSpc>
                          <a:spcPct val="100000"/>
                        </a:lnSpc>
                        <a:spcBef>
                          <a:spcPts val="0"/>
                        </a:spcBef>
                        <a:spcAft>
                          <a:spcPts val="0"/>
                        </a:spcAft>
                        <a:buClrTx/>
                        <a:buSzTx/>
                        <a:buFontTx/>
                        <a:buNone/>
                        <a:tabLst/>
                        <a:defRPr/>
                      </a:pPr>
                      <a:r>
                        <a:rPr lang="en-US" sz="600" b="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DJMonitor 42</a:t>
                      </a:r>
                      <a:r>
                        <a:rPr lang="en-US" sz="600" b="0" dirty="0" smtClean="0">
                          <a:latin typeface="Segoe UI" panose="020B0502040204020203" pitchFamily="34" charset="0"/>
                          <a:cs typeface="Segoe UI" panose="020B0502040204020203" pitchFamily="34" charset="0"/>
                        </a:rPr>
                        <a:t>	</a:t>
                      </a:r>
                      <a:r>
                        <a:rPr lang="en-US" sz="600" b="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2 RCA inputs (5.9 ft / 1.8 m </a:t>
                      </a:r>
                      <a:r>
                        <a:rPr lang="en-US" sz="600" b="0" dirty="0" smtClean="0">
                          <a:latin typeface="Segoe UI" panose="020B0502040204020203" pitchFamily="34" charset="0"/>
                          <a:cs typeface="Segoe UI" panose="020B0502040204020203" pitchFamily="34" charset="0"/>
                        </a:rPr>
                        <a:t>RCA cable)</a:t>
                      </a:r>
                    </a:p>
                    <a:p>
                      <a:pPr marL="0" marR="0" indent="0" algn="l" defTabSz="1166813" rtl="0" eaLnBrk="1" fontAlgn="auto" latinLnBrk="0" hangingPunct="1">
                        <a:lnSpc>
                          <a:spcPct val="100000"/>
                        </a:lnSpc>
                        <a:spcBef>
                          <a:spcPts val="0"/>
                        </a:spcBef>
                        <a:spcAft>
                          <a:spcPts val="0"/>
                        </a:spcAft>
                        <a:buClrTx/>
                        <a:buSzTx/>
                        <a:buFontTx/>
                        <a:buNone/>
                        <a:tabLst/>
                        <a:defRPr/>
                      </a:pPr>
                      <a:r>
                        <a:rPr lang="en-US" sz="600" b="0" dirty="0" smtClean="0">
                          <a:latin typeface="Segoe UI" panose="020B0502040204020203" pitchFamily="34" charset="0"/>
                          <a:cs typeface="Segoe UI" panose="020B0502040204020203" pitchFamily="34" charset="0"/>
                        </a:rPr>
                        <a:t>	AUX input: 3.5 mm jack</a:t>
                      </a:r>
                    </a:p>
                    <a:p>
                      <a:pPr marL="0" marR="0" indent="0" algn="l" defTabSz="1166813" rtl="0" eaLnBrk="1" fontAlgn="auto" latinLnBrk="0" hangingPunct="1">
                        <a:lnSpc>
                          <a:spcPct val="100000"/>
                        </a:lnSpc>
                        <a:spcBef>
                          <a:spcPts val="0"/>
                        </a:spcBef>
                        <a:spcAft>
                          <a:spcPts val="0"/>
                        </a:spcAft>
                        <a:buClrTx/>
                        <a:buSzTx/>
                        <a:buFontTx/>
                        <a:buNone/>
                        <a:tabLst/>
                        <a:defRPr/>
                      </a:pPr>
                      <a:r>
                        <a:rPr lang="en-US" sz="600" b="0" dirty="0" smtClean="0">
                          <a:latin typeface="Segoe UI" panose="020B0502040204020203" pitchFamily="34" charset="0"/>
                          <a:cs typeface="Segoe UI" panose="020B0502040204020203" pitchFamily="34" charset="0"/>
                        </a:rPr>
                        <a:t>	Headphones output: 3.5 mm jack</a:t>
                      </a:r>
                      <a:endParaRPr lang="en-US" sz="600" b="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T="28800" marB="28800" anchor="ctr">
                    <a:solidFill>
                      <a:srgbClr val="F3F3F3"/>
                    </a:solidFill>
                  </a:tcPr>
                </a:tc>
                <a:extLst>
                  <a:ext uri="{0D108BD9-81ED-4DB2-BD59-A6C34878D82A}">
                    <a16:rowId xmlns:a16="http://schemas.microsoft.com/office/drawing/2014/main" xmlns="" val="726005109"/>
                  </a:ext>
                </a:extLst>
              </a:tr>
              <a:tr h="164840">
                <a:tc vMerge="1">
                  <a:txBody>
                    <a:bodyPr/>
                    <a:lstStyle/>
                    <a:p>
                      <a:endParaRPr lang="fr-FR"/>
                    </a:p>
                  </a:txBody>
                  <a:tcPr/>
                </a:tc>
                <a:tc>
                  <a:txBody>
                    <a:bodyPr/>
                    <a:lstStyle/>
                    <a:p>
                      <a:pPr marL="0" marR="0" indent="0" algn="l" defTabSz="914343" rtl="0" eaLnBrk="1" fontAlgn="auto" latinLnBrk="0" hangingPunct="1">
                        <a:lnSpc>
                          <a:spcPct val="100000"/>
                        </a:lnSpc>
                        <a:spcBef>
                          <a:spcPts val="0"/>
                        </a:spcBef>
                        <a:spcAft>
                          <a:spcPts val="0"/>
                        </a:spcAft>
                        <a:buClrTx/>
                        <a:buSzTx/>
                        <a:buFontTx/>
                        <a:buNone/>
                        <a:tabLst>
                          <a:tab pos="1166813" algn="l"/>
                        </a:tabLst>
                        <a:defRPr/>
                      </a:pPr>
                      <a:r>
                        <a:rPr lang="en-US" sz="600" b="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HDP DJ60</a:t>
                      </a:r>
                      <a:r>
                        <a:rPr lang="en-US" sz="600" b="0" dirty="0" smtClean="0">
                          <a:latin typeface="Segoe UI" panose="020B0502040204020203" pitchFamily="34" charset="0"/>
                          <a:cs typeface="Segoe UI" panose="020B0502040204020203" pitchFamily="34" charset="0"/>
                        </a:rPr>
                        <a:t>	3.5 mm jack; 8.9 ft</a:t>
                      </a:r>
                      <a:r>
                        <a:rPr lang="en-US" sz="600" b="0" baseline="0" dirty="0" smtClean="0">
                          <a:latin typeface="Segoe UI" panose="020B0502040204020203" pitchFamily="34" charset="0"/>
                          <a:cs typeface="Segoe UI" panose="020B0502040204020203" pitchFamily="34" charset="0"/>
                        </a:rPr>
                        <a:t> / </a:t>
                      </a:r>
                      <a:r>
                        <a:rPr lang="en-US" sz="600" b="0" dirty="0" smtClean="0">
                          <a:latin typeface="Segoe UI" panose="020B0502040204020203" pitchFamily="34" charset="0"/>
                          <a:cs typeface="Segoe UI" panose="020B0502040204020203" pitchFamily="34" charset="0"/>
                        </a:rPr>
                        <a:t>2.7 m cable</a:t>
                      </a:r>
                      <a:endParaRPr lang="en-US" sz="600" b="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T="28800" marB="28800" anchor="ctr">
                    <a:solidFill>
                      <a:srgbClr val="F3F3F3"/>
                    </a:solidFill>
                  </a:tcPr>
                </a:tc>
                <a:extLst>
                  <a:ext uri="{0D108BD9-81ED-4DB2-BD59-A6C34878D82A}">
                    <a16:rowId xmlns:a16="http://schemas.microsoft.com/office/drawing/2014/main" xmlns="" val="3550096979"/>
                  </a:ext>
                </a:extLst>
              </a:tr>
              <a:tr h="371237">
                <a:tc rowSpan="2">
                  <a:txBody>
                    <a:bodyPr/>
                    <a:lstStyle/>
                    <a:p>
                      <a:pPr marL="0" marR="0" indent="0" algn="ctr" defTabSz="914343" rtl="0" eaLnBrk="1" fontAlgn="auto" latinLnBrk="0" hangingPunct="1">
                        <a:lnSpc>
                          <a:spcPct val="100000"/>
                        </a:lnSpc>
                        <a:spcBef>
                          <a:spcPts val="0"/>
                        </a:spcBef>
                        <a:spcAft>
                          <a:spcPts val="0"/>
                        </a:spcAft>
                        <a:buClrTx/>
                        <a:buSzTx/>
                        <a:buFontTx/>
                        <a:buNone/>
                        <a:tabLst/>
                        <a:defRPr/>
                      </a:pPr>
                      <a:r>
                        <a:rPr lang="en-US" sz="550" b="1" i="0" kern="1200" cap="all" baseline="0" noProof="0" dirty="0" smtClean="0">
                          <a:solidFill>
                            <a:schemeClr val="tx1"/>
                          </a:solidFill>
                          <a:latin typeface="Segoe UI" panose="020B0502040204020203" pitchFamily="34" charset="0"/>
                          <a:ea typeface="+mn-ea"/>
                          <a:cs typeface="Segoe UI" panose="020B0502040204020203" pitchFamily="34" charset="0"/>
                        </a:rPr>
                        <a:t>CONTROLS</a:t>
                      </a:r>
                      <a:endParaRPr lang="en-US" sz="550" b="1" i="0" kern="1200" cap="all" baseline="0" noProof="0" dirty="0">
                        <a:solidFill>
                          <a:schemeClr val="tx1"/>
                        </a:solidFill>
                        <a:latin typeface="Segoe UI" panose="020B0502040204020203" pitchFamily="34" charset="0"/>
                        <a:ea typeface="+mn-ea"/>
                        <a:cs typeface="Segoe UI" panose="020B0502040204020203" pitchFamily="34" charset="0"/>
                      </a:endParaRPr>
                    </a:p>
                  </a:txBody>
                  <a:tcPr marL="36000" marR="36000" marT="28800" marB="28800" anchor="ctr">
                    <a:no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1"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Mixing area controls</a:t>
                      </a:r>
                      <a:endParaRPr lang="en-US" sz="600" b="1"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endParaRPr>
                    </a:p>
                    <a:p>
                      <a:pPr marL="0" marR="0" indent="0" algn="l" defTabSz="914343" rtl="0" eaLnBrk="1" fontAlgn="auto" latinLnBrk="0" hangingPunct="1">
                        <a:lnSpc>
                          <a:spcPct val="100000"/>
                        </a:lnSpc>
                        <a:spcBef>
                          <a:spcPts val="0"/>
                        </a:spcBef>
                        <a:spcAft>
                          <a:spcPts val="0"/>
                        </a:spcAft>
                        <a:buClrTx/>
                        <a:buSzTx/>
                        <a:buFontTx/>
                        <a:buNone/>
                        <a:tabLst/>
                        <a:defRPr/>
                      </a:pPr>
                      <a:r>
                        <a:rPr lang="en-US" sz="600" u="sng"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Per deck:</a:t>
                      </a:r>
                      <a:r>
                        <a:rPr lang="en-US" sz="6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filter</a:t>
                      </a:r>
                      <a:r>
                        <a:rPr lang="en-US" sz="60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knob</a:t>
                      </a:r>
                      <a:r>
                        <a:rPr lang="en-US" sz="6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3 EQ knobs, gain knob, volume fader, VU</a:t>
                      </a:r>
                      <a:r>
                        <a:rPr lang="en-US" sz="60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meter</a:t>
                      </a:r>
                      <a:endParaRPr lang="en-US" sz="6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endParaRPr>
                    </a:p>
                    <a:p>
                      <a:pPr marL="0" marR="0" indent="0" algn="l" defTabSz="914343" rtl="0" eaLnBrk="1" fontAlgn="auto" latinLnBrk="0" hangingPunct="1">
                        <a:lnSpc>
                          <a:spcPct val="100000"/>
                        </a:lnSpc>
                        <a:spcBef>
                          <a:spcPts val="0"/>
                        </a:spcBef>
                        <a:spcAft>
                          <a:spcPts val="0"/>
                        </a:spcAft>
                        <a:buClrTx/>
                        <a:buSzTx/>
                        <a:buFontTx/>
                        <a:buNone/>
                        <a:tabLst/>
                        <a:defRPr/>
                      </a:pPr>
                      <a:r>
                        <a:rPr lang="en-US" sz="600" u="sng"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General:</a:t>
                      </a:r>
                      <a:r>
                        <a:rPr lang="en-US" sz="60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a:t>
                      </a:r>
                      <a:r>
                        <a:rPr lang="en-US" sz="6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crossfader, master volume</a:t>
                      </a:r>
                      <a:r>
                        <a:rPr lang="en-US" sz="60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knob</a:t>
                      </a:r>
                      <a:r>
                        <a:rPr lang="en-US" sz="6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headphones</a:t>
                      </a:r>
                      <a:r>
                        <a:rPr lang="en-US" sz="60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a:t>
                      </a:r>
                      <a:r>
                        <a:rPr lang="en-US" sz="6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volume knob, master VU meter</a:t>
                      </a:r>
                      <a:endParaRPr lang="en-US" sz="60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T="28800" marB="28800" anchor="ctr">
                    <a:noFill/>
                  </a:tcPr>
                </a:tc>
                <a:extLst>
                  <a:ext uri="{0D108BD9-81ED-4DB2-BD59-A6C34878D82A}">
                    <a16:rowId xmlns:a16="http://schemas.microsoft.com/office/drawing/2014/main" xmlns="" val="10005"/>
                  </a:ext>
                </a:extLst>
              </a:tr>
              <a:tr h="432792">
                <a:tc vMerge="1">
                  <a:txBody>
                    <a:bodyPr/>
                    <a:lstStyle/>
                    <a:p>
                      <a:pPr marL="0" marR="0" indent="0" algn="l" defTabSz="914343" rtl="0" eaLnBrk="1" fontAlgn="auto" latinLnBrk="0" hangingPunct="1">
                        <a:lnSpc>
                          <a:spcPct val="100000"/>
                        </a:lnSpc>
                        <a:spcBef>
                          <a:spcPts val="0"/>
                        </a:spcBef>
                        <a:spcAft>
                          <a:spcPts val="0"/>
                        </a:spcAft>
                        <a:buClrTx/>
                        <a:buSzTx/>
                        <a:buFontTx/>
                        <a:buNone/>
                        <a:tabLst/>
                        <a:defRPr/>
                      </a:pPr>
                      <a:endParaRPr lang="fr-FR" sz="70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anchor="ctr">
                    <a:solidFill>
                      <a:schemeClr val="bg1"/>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600" b="1"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Other controls per deck</a:t>
                      </a:r>
                      <a:r>
                        <a:rPr lang="en-US" sz="6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a:r>
                      <a:br>
                        <a:rPr lang="en-US" sz="6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br>
                      <a:r>
                        <a:rPr lang="en-US" sz="6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Touch-detecting</a:t>
                      </a:r>
                      <a:r>
                        <a:rPr lang="en-US" sz="60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 jog wheel</a:t>
                      </a:r>
                      <a:endParaRPr lang="en-US" sz="6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endParaRPr>
                    </a:p>
                    <a:p>
                      <a:pPr marL="0" marR="0" indent="0" algn="l" defTabSz="914343" rtl="0" eaLnBrk="1" fontAlgn="auto" latinLnBrk="0" hangingPunct="1">
                        <a:lnSpc>
                          <a:spcPct val="100000"/>
                        </a:lnSpc>
                        <a:spcBef>
                          <a:spcPts val="0"/>
                        </a:spcBef>
                        <a:spcAft>
                          <a:spcPts val="0"/>
                        </a:spcAft>
                        <a:buClrTx/>
                        <a:buSzTx/>
                        <a:buFontTx/>
                        <a:buNone/>
                        <a:tabLst/>
                        <a:defRPr/>
                      </a:pPr>
                      <a:r>
                        <a:rPr lang="en-US" sz="6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8 pads x 8 modes (Hot-Cue, Loop, Stems, Sampler)</a:t>
                      </a:r>
                    </a:p>
                    <a:p>
                      <a:pPr marL="0" marR="0" indent="0" algn="l" defTabSz="914343" rtl="0" eaLnBrk="1" fontAlgn="auto" latinLnBrk="0" hangingPunct="1">
                        <a:lnSpc>
                          <a:spcPct val="100000"/>
                        </a:lnSpc>
                        <a:spcBef>
                          <a:spcPts val="0"/>
                        </a:spcBef>
                        <a:spcAft>
                          <a:spcPts val="0"/>
                        </a:spcAft>
                        <a:buClrTx/>
                        <a:buSzTx/>
                        <a:buFontTx/>
                        <a:buNone/>
                        <a:tabLst/>
                        <a:defRPr/>
                      </a:pPr>
                      <a:r>
                        <a:rPr lang="en-US" sz="6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Buttons: Loop, Loop x2 &amp; /2, Tempo Range, Slip/Vinyl</a:t>
                      </a:r>
                    </a:p>
                    <a:p>
                      <a:pPr marL="0" marR="0" indent="0" algn="l" defTabSz="914343" rtl="0" eaLnBrk="1" fontAlgn="auto" latinLnBrk="0" hangingPunct="1">
                        <a:lnSpc>
                          <a:spcPct val="100000"/>
                        </a:lnSpc>
                        <a:spcBef>
                          <a:spcPts val="0"/>
                        </a:spcBef>
                        <a:spcAft>
                          <a:spcPts val="0"/>
                        </a:spcAft>
                        <a:buClrTx/>
                        <a:buSzTx/>
                        <a:buFontTx/>
                        <a:buNone/>
                        <a:tabLst/>
                        <a:defRPr/>
                      </a:pPr>
                      <a:r>
                        <a:rPr lang="en-US" sz="60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FX: 1 FX button + 2 knobs (Level &amp; Dry/Wet)</a:t>
                      </a:r>
                      <a:endParaRPr lang="en-US" sz="60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T="28800" marB="28800" anchor="ctr">
                    <a:solidFill>
                      <a:schemeClr val="bg1">
                        <a:lumMod val="95000"/>
                      </a:schemeClr>
                    </a:solidFill>
                  </a:tcPr>
                </a:tc>
                <a:extLst>
                  <a:ext uri="{0D108BD9-81ED-4DB2-BD59-A6C34878D82A}">
                    <a16:rowId xmlns:a16="http://schemas.microsoft.com/office/drawing/2014/main" xmlns="" val="10006"/>
                  </a:ext>
                </a:extLst>
              </a:tr>
              <a:tr h="353825">
                <a:tc>
                  <a:txBody>
                    <a:bodyPr/>
                    <a:lstStyle/>
                    <a:p>
                      <a:pPr marL="0" marR="0" lvl="0" indent="0" algn="ctr" defTabSz="914343" rtl="0" eaLnBrk="1" fontAlgn="auto" latinLnBrk="0" hangingPunct="1">
                        <a:lnSpc>
                          <a:spcPct val="100000"/>
                        </a:lnSpc>
                        <a:spcBef>
                          <a:spcPts val="0"/>
                        </a:spcBef>
                        <a:spcAft>
                          <a:spcPts val="0"/>
                        </a:spcAft>
                        <a:buClrTx/>
                        <a:buSzTx/>
                        <a:buFontTx/>
                        <a:buNone/>
                        <a:tabLst/>
                        <a:defRPr/>
                      </a:pPr>
                      <a:r>
                        <a:rPr lang="en-US" sz="550" b="1" kern="1200" baseline="0" noProof="0" dirty="0" smtClean="0">
                          <a:solidFill>
                            <a:schemeClr val="tx1"/>
                          </a:solidFill>
                          <a:latin typeface="Segoe UI" panose="020B0502040204020203" pitchFamily="34" charset="0"/>
                          <a:ea typeface="Verdana" panose="020B0604030504040204" pitchFamily="34" charset="0"/>
                          <a:cs typeface="Segoe UI" panose="020B0502040204020203" pitchFamily="34" charset="0"/>
                        </a:rPr>
                        <a:t>SYSTEM REQUIREMENTS</a:t>
                      </a:r>
                      <a:endParaRPr lang="en-US" sz="550" b="1" kern="1200" baseline="0"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marL="36000" marR="36000" marT="28800" marB="28800" anchor="ctr">
                    <a:solidFill>
                      <a:schemeClr val="bg1">
                        <a:lumMod val="95000"/>
                      </a:schemeClr>
                    </a:solidFill>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600" b="0" kern="1200" baseline="0" noProof="0" dirty="0" smtClean="0">
                          <a:solidFill>
                            <a:schemeClr val="dk1"/>
                          </a:solidFill>
                          <a:latin typeface="Segoe UI" panose="020B0502040204020203" pitchFamily="34" charset="0"/>
                          <a:ea typeface="Verdana" panose="020B0604030504040204" pitchFamily="34" charset="0"/>
                          <a:cs typeface="Segoe UI" panose="020B0502040204020203" pitchFamily="34" charset="0"/>
                          <a:hlinkClick r:id="rId21"/>
                        </a:rPr>
                        <a:t>https://serato.com/dj/lite/downloads?systemrequirements#system-requirements</a:t>
                      </a:r>
                      <a:endParaRPr lang="en-US" sz="600" b="0" kern="1200" baseline="0" noProof="0" dirty="0" smtClean="0">
                        <a:solidFill>
                          <a:schemeClr val="dk1"/>
                        </a:solidFill>
                        <a:latin typeface="Segoe UI" panose="020B0502040204020203" pitchFamily="34" charset="0"/>
                        <a:ea typeface="Verdana" panose="020B0604030504040204" pitchFamily="34" charset="0"/>
                        <a:cs typeface="Segoe UI" panose="020B0502040204020203" pitchFamily="34" charset="0"/>
                      </a:endParaRPr>
                    </a:p>
                    <a:p>
                      <a:pPr marL="0" marR="0" lvl="0" indent="0" algn="l" defTabSz="914343" rtl="0" eaLnBrk="1" fontAlgn="auto" latinLnBrk="0" hangingPunct="1">
                        <a:lnSpc>
                          <a:spcPct val="100000"/>
                        </a:lnSpc>
                        <a:spcBef>
                          <a:spcPts val="0"/>
                        </a:spcBef>
                        <a:spcAft>
                          <a:spcPts val="0"/>
                        </a:spcAft>
                        <a:buClrTx/>
                        <a:buSzTx/>
                        <a:buFontTx/>
                        <a:buNone/>
                        <a:tabLst/>
                        <a:defRPr/>
                      </a:pPr>
                      <a:r>
                        <a:rPr lang="en-US" sz="600" kern="1200" baseline="0" noProof="0" dirty="0" smtClean="0">
                          <a:solidFill>
                            <a:schemeClr val="dk1"/>
                          </a:solidFill>
                          <a:latin typeface="Segoe UI" panose="020B0502040204020203" pitchFamily="34" charset="0"/>
                          <a:ea typeface="Verdana" panose="020B0604030504040204" pitchFamily="34" charset="0"/>
                          <a:cs typeface="Segoe UI" panose="020B0502040204020203" pitchFamily="34" charset="0"/>
                          <a:hlinkClick r:id="rId22"/>
                        </a:rPr>
                        <a:t>https://www.djuced.com/downloaddjuced</a:t>
                      </a:r>
                      <a:endParaRPr lang="en-US" sz="600" kern="1200" baseline="0" noProof="0" dirty="0">
                        <a:solidFill>
                          <a:schemeClr val="dk1"/>
                        </a:solidFill>
                        <a:latin typeface="Segoe UI" panose="020B0502040204020203" pitchFamily="34" charset="0"/>
                        <a:ea typeface="Verdana" panose="020B0604030504040204" pitchFamily="34" charset="0"/>
                        <a:cs typeface="Segoe UI" panose="020B0502040204020203" pitchFamily="34" charset="0"/>
                      </a:endParaRPr>
                    </a:p>
                  </a:txBody>
                  <a:tcPr marR="0" marT="28800" marB="28800" anchor="ctr">
                    <a:noFill/>
                  </a:tcP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202325252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5BF5356AAF78D43BD163C9D0C9BA2C1" ma:contentTypeVersion="11" ma:contentTypeDescription="Crée un document." ma:contentTypeScope="" ma:versionID="484c5658e58c1613d6627f1a9b021ee5">
  <xsd:schema xmlns:xsd="http://www.w3.org/2001/XMLSchema" xmlns:xs="http://www.w3.org/2001/XMLSchema" xmlns:p="http://schemas.microsoft.com/office/2006/metadata/properties" xmlns:ns2="f87b1cdb-5eb2-497a-87c5-e61471abc557" targetNamespace="http://schemas.microsoft.com/office/2006/metadata/properties" ma:root="true" ma:fieldsID="0a2807b76a586465255f2c086801263b" ns2:_="">
    <xsd:import namespace="f87b1cdb-5eb2-497a-87c5-e61471abc55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7b1cdb-5eb2-497a-87c5-e61471abc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688A6A8-5D39-42EA-A986-12A2B88B8728}">
  <ds:schemaRefs>
    <ds:schemaRef ds:uri="http://schemas.microsoft.com/sharepoint/v3/contenttype/forms"/>
  </ds:schemaRefs>
</ds:datastoreItem>
</file>

<file path=customXml/itemProps2.xml><?xml version="1.0" encoding="utf-8"?>
<ds:datastoreItem xmlns:ds="http://schemas.openxmlformats.org/officeDocument/2006/customXml" ds:itemID="{2211B210-8941-4E5E-AB75-4C44587076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7b1cdb-5eb2-497a-87c5-e61471abc5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FEC3B53-BFE1-4918-9ADF-6D4C5E41000B}">
  <ds:schemaRefs>
    <ds:schemaRef ds:uri="http://schemas.openxmlformats.org/package/2006/metadata/core-properties"/>
    <ds:schemaRef ds:uri="http://schemas.microsoft.com/office/2006/metadata/properties"/>
    <ds:schemaRef ds:uri="http://schemas.microsoft.com/office/infopath/2007/PartnerControls"/>
    <ds:schemaRef ds:uri="http://purl.org/dc/elements/1.1/"/>
    <ds:schemaRef ds:uri="http://www.w3.org/XML/1998/namespace"/>
    <ds:schemaRef ds:uri="http://purl.org/dc/terms/"/>
    <ds:schemaRef ds:uri="http://schemas.microsoft.com/office/2006/documentManagement/types"/>
    <ds:schemaRef ds:uri="f87b1cdb-5eb2-497a-87c5-e61471abc557"/>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12432</TotalTime>
  <Words>570</Words>
  <Application>Microsoft Office PowerPoint</Application>
  <PresentationFormat>On-screen Show (4:3)</PresentationFormat>
  <Paragraphs>104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Thème Office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Hercules DJControl Inpulse 200</dc:title>
  <dc:creator>Francois Garet</dc:creator>
  <cp:lastModifiedBy>Stephen</cp:lastModifiedBy>
  <cp:revision>493</cp:revision>
  <cp:lastPrinted>2017-11-21T15:12:15Z</cp:lastPrinted>
  <dcterms:created xsi:type="dcterms:W3CDTF">2011-03-10T09:57:03Z</dcterms:created>
  <dcterms:modified xsi:type="dcterms:W3CDTF">2024-06-12T19:57:06Z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0x01010085BF5356AAF78D43BD163C9D0C9BA2C1</vt:lpwstr>
  </property>
</Properties>
</file>